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 id="2147483720" r:id="rId3"/>
    <p:sldMasterId id="2147483732" r:id="rId4"/>
    <p:sldMasterId id="2147483744" r:id="rId5"/>
  </p:sldMasterIdLst>
  <p:notesMasterIdLst>
    <p:notesMasterId r:id="rId49"/>
  </p:notesMasterIdLst>
  <p:handoutMasterIdLst>
    <p:handoutMasterId r:id="rId50"/>
  </p:handoutMasterIdLst>
  <p:sldIdLst>
    <p:sldId id="407" r:id="rId6"/>
    <p:sldId id="533" r:id="rId7"/>
    <p:sldId id="401" r:id="rId8"/>
    <p:sldId id="421" r:id="rId9"/>
    <p:sldId id="422" r:id="rId10"/>
    <p:sldId id="409" r:id="rId11"/>
    <p:sldId id="403" r:id="rId12"/>
    <p:sldId id="487" r:id="rId13"/>
    <p:sldId id="410" r:id="rId14"/>
    <p:sldId id="414" r:id="rId15"/>
    <p:sldId id="402" r:id="rId16"/>
    <p:sldId id="415" r:id="rId17"/>
    <p:sldId id="416" r:id="rId18"/>
    <p:sldId id="417" r:id="rId19"/>
    <p:sldId id="418" r:id="rId20"/>
    <p:sldId id="534" r:id="rId21"/>
    <p:sldId id="483" r:id="rId22"/>
    <p:sldId id="484" r:id="rId23"/>
    <p:sldId id="413" r:id="rId24"/>
    <p:sldId id="485" r:id="rId25"/>
    <p:sldId id="486" r:id="rId26"/>
    <p:sldId id="488" r:id="rId27"/>
    <p:sldId id="489" r:id="rId28"/>
    <p:sldId id="490" r:id="rId29"/>
    <p:sldId id="491" r:id="rId30"/>
    <p:sldId id="492" r:id="rId31"/>
    <p:sldId id="535" r:id="rId32"/>
    <p:sldId id="537" r:id="rId33"/>
    <p:sldId id="493" r:id="rId34"/>
    <p:sldId id="536" r:id="rId35"/>
    <p:sldId id="494" r:id="rId36"/>
    <p:sldId id="517" r:id="rId37"/>
    <p:sldId id="495" r:id="rId38"/>
    <p:sldId id="496" r:id="rId39"/>
    <p:sldId id="510" r:id="rId40"/>
    <p:sldId id="518" r:id="rId41"/>
    <p:sldId id="511" r:id="rId42"/>
    <p:sldId id="512" r:id="rId43"/>
    <p:sldId id="513" r:id="rId44"/>
    <p:sldId id="519" r:id="rId45"/>
    <p:sldId id="446" r:id="rId46"/>
    <p:sldId id="532" r:id="rId47"/>
    <p:sldId id="52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3E5F74-2FDD-FF44-97AB-2A91509A4F23}">
          <p14:sldIdLst>
            <p14:sldId id="407"/>
            <p14:sldId id="533"/>
            <p14:sldId id="401"/>
            <p14:sldId id="421"/>
            <p14:sldId id="422"/>
            <p14:sldId id="409"/>
            <p14:sldId id="403"/>
            <p14:sldId id="487"/>
            <p14:sldId id="410"/>
            <p14:sldId id="414"/>
            <p14:sldId id="402"/>
            <p14:sldId id="415"/>
            <p14:sldId id="416"/>
            <p14:sldId id="417"/>
            <p14:sldId id="418"/>
          </p14:sldIdLst>
        </p14:section>
        <p14:section name="alignUncertaintyByAligners" id="{896C5647-E85F-6149-B87C-DAE59018AB2F}">
          <p14:sldIdLst>
            <p14:sldId id="534"/>
            <p14:sldId id="483"/>
            <p14:sldId id="484"/>
            <p14:sldId id="413"/>
            <p14:sldId id="485"/>
            <p14:sldId id="486"/>
            <p14:sldId id="488"/>
            <p14:sldId id="489"/>
            <p14:sldId id="490"/>
            <p14:sldId id="491"/>
            <p14:sldId id="492"/>
            <p14:sldId id="535"/>
            <p14:sldId id="537"/>
            <p14:sldId id="493"/>
            <p14:sldId id="536"/>
            <p14:sldId id="494"/>
            <p14:sldId id="517"/>
            <p14:sldId id="495"/>
            <p14:sldId id="496"/>
            <p14:sldId id="510"/>
            <p14:sldId id="518"/>
            <p14:sldId id="511"/>
            <p14:sldId id="512"/>
            <p14:sldId id="513"/>
            <p14:sldId id="519"/>
            <p14:sldId id="446"/>
            <p14:sldId id="532"/>
            <p14:sldId id="5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E3E"/>
    <a:srgbClr val="2A2E6B"/>
    <a:srgbClr val="151735"/>
    <a:srgbClr val="2F2F2F"/>
    <a:srgbClr val="2A2A2A"/>
    <a:srgbClr val="06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640"/>
    <p:restoredTop sz="97981" autoAdjust="0"/>
  </p:normalViewPr>
  <p:slideViewPr>
    <p:cSldViewPr snapToGrid="0" snapToObjects="1">
      <p:cViewPr varScale="1">
        <p:scale>
          <a:sx n="133" d="100"/>
          <a:sy n="133" d="100"/>
        </p:scale>
        <p:origin x="208" y="221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70" d="100"/>
          <a:sy n="170" d="100"/>
        </p:scale>
        <p:origin x="637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D61B11-AF34-BE4D-9991-096459AE059F}" type="datetimeFigureOut">
              <a:rPr kumimoji="1" lang="zh-TW" altLang="en-US" smtClean="0"/>
              <a:t>2022/4/22</a:t>
            </a:fld>
            <a:endParaRPr kumimoji="1"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E9C343-23D2-6045-AF94-D7CFBCE949B8}" type="slidenum">
              <a:rPr kumimoji="1" lang="zh-TW" altLang="en-US" smtClean="0"/>
              <a:t>‹#›</a:t>
            </a:fld>
            <a:endParaRPr kumimoji="1" lang="zh-TW" altLang="en-US"/>
          </a:p>
        </p:txBody>
      </p:sp>
    </p:spTree>
    <p:extLst>
      <p:ext uri="{BB962C8B-B14F-4D97-AF65-F5344CB8AC3E}">
        <p14:creationId xmlns:p14="http://schemas.microsoft.com/office/powerpoint/2010/main" val="1785984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81BC44-33C6-6A4E-A826-BB09EB4B37F5}" type="datetimeFigureOut">
              <a:rPr lang="en-US" smtClean="0"/>
              <a:pPr/>
              <a:t>4/22/22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FF2DA8-39E2-D54B-B652-37ADDD2377EE}" type="slidenum">
              <a:rPr lang="en-US" smtClean="0"/>
              <a:pPr/>
              <a:t>‹#›</a:t>
            </a:fld>
            <a:endParaRPr lang="en-US"/>
          </a:p>
        </p:txBody>
      </p:sp>
    </p:spTree>
    <p:extLst>
      <p:ext uri="{BB962C8B-B14F-4D97-AF65-F5344CB8AC3E}">
        <p14:creationId xmlns:p14="http://schemas.microsoft.com/office/powerpoint/2010/main" val="25267783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6F4F42AB-1F26-4CC8-920E-AF392BDE7279}" type="slidenum">
              <a:rPr lang="en-US" smtClean="0"/>
              <a:pPr/>
              <a:t>3</a:t>
            </a:fld>
            <a:endParaRPr 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6376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7352FEE4-214E-4841-90C4-E3A21934D4C0}" type="slidenum">
              <a:rPr lang="en-US" smtClean="0"/>
              <a:pPr/>
              <a:t>7</a:t>
            </a:fld>
            <a:endParaRPr lang="en-US"/>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83324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94B88A85-8BB0-4AFD-A38C-3B4CD83B74ED}" type="slidenum">
              <a:rPr lang="en-US" smtClean="0"/>
              <a:pPr/>
              <a:t>11</a:t>
            </a:fld>
            <a:endParaRPr lang="en-US"/>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86003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C2FA04D-3216-B741-B1CE-CB460944D5CD}" type="slidenum">
              <a:rPr lang="en-US" altLang="zh-TW"/>
              <a:pPr/>
              <a:t>17</a:t>
            </a:fld>
            <a:endParaRPr lang="en-US" altLang="zh-TW"/>
          </a:p>
        </p:txBody>
      </p:sp>
      <p:sp>
        <p:nvSpPr>
          <p:cNvPr id="44035" name="Rectangle 1"/>
          <p:cNvSpPr>
            <a:spLocks noGrp="1" noRot="1" noChangeAspect="1" noChangeArrowheads="1" noTextEdit="1"/>
          </p:cNvSpPr>
          <p:nvPr>
            <p:ph type="sldImg"/>
          </p:nvPr>
        </p:nvSpPr>
        <p:spPr>
          <a:ln/>
        </p:spPr>
      </p:sp>
      <p:sp>
        <p:nvSpPr>
          <p:cNvPr id="44036"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altLang="zh-TW" sz="1600">
                <a:solidFill>
                  <a:srgbClr val="000000"/>
                </a:solidFill>
                <a:latin typeface="Arial" charset="0"/>
              </a:rPr>
              <a:t>older with more experience, or this handsome guy</a:t>
            </a:r>
          </a:p>
        </p:txBody>
      </p:sp>
    </p:spTree>
    <p:extLst>
      <p:ext uri="{BB962C8B-B14F-4D97-AF65-F5344CB8AC3E}">
        <p14:creationId xmlns:p14="http://schemas.microsoft.com/office/powerpoint/2010/main" val="4272382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3C2F1E0-44CB-3B44-AD29-C955841B0E65}" type="slidenum">
              <a:rPr lang="en-US" altLang="zh-TW"/>
              <a:pPr/>
              <a:t>20</a:t>
            </a:fld>
            <a:endParaRPr lang="en-US" altLang="zh-TW"/>
          </a:p>
        </p:txBody>
      </p:sp>
      <p:sp>
        <p:nvSpPr>
          <p:cNvPr id="45059" name="Rectangle 1"/>
          <p:cNvSpPr>
            <a:spLocks noGrp="1" noRot="1" noChangeAspect="1" noChangeArrowheads="1" noTextEdit="1"/>
          </p:cNvSpPr>
          <p:nvPr>
            <p:ph type="sldImg"/>
          </p:nvPr>
        </p:nvSpPr>
        <p:spPr>
          <a:ln/>
        </p:spPr>
      </p:sp>
      <p:sp>
        <p:nvSpPr>
          <p:cNvPr id="45060"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altLang="zh-TW" sz="1600" dirty="0">
                <a:solidFill>
                  <a:srgbClr val="000000"/>
                </a:solidFill>
                <a:latin typeface="Arial" charset="0"/>
              </a:rPr>
              <a:t>Of course, we trust smart guy but not blind.</a:t>
            </a:r>
          </a:p>
          <a:p>
            <a:pPr eaLnBrk="1" hangingPunct="1">
              <a:lnSpc>
                <a:spcPct val="95000"/>
              </a:lnSpc>
              <a:spcBef>
                <a:spcPct val="0"/>
              </a:spcBef>
            </a:pPr>
            <a:r>
              <a:rPr lang="en-US" altLang="zh-TW" sz="1600" dirty="0">
                <a:solidFill>
                  <a:srgbClr val="000000"/>
                </a:solidFill>
                <a:latin typeface="Arial" charset="0"/>
              </a:rPr>
              <a:t>is it only a rare case? or is it usual?</a:t>
            </a:r>
          </a:p>
          <a:p>
            <a:pPr eaLnBrk="1" hangingPunct="1">
              <a:lnSpc>
                <a:spcPct val="95000"/>
              </a:lnSpc>
              <a:spcBef>
                <a:spcPct val="0"/>
              </a:spcBef>
            </a:pPr>
            <a:br>
              <a:rPr lang="en-US" altLang="zh-TW" sz="1600" dirty="0">
                <a:solidFill>
                  <a:srgbClr val="000000"/>
                </a:solidFill>
                <a:latin typeface="Arial" charset="0"/>
              </a:rPr>
            </a:br>
            <a:r>
              <a:rPr lang="en-US" altLang="zh-TW" sz="1600" dirty="0">
                <a:solidFill>
                  <a:srgbClr val="000000"/>
                </a:solidFill>
                <a:latin typeface="Arial" charset="0"/>
              </a:rPr>
              <a:t>which</a:t>
            </a:r>
            <a:r>
              <a:rPr lang="en-US" altLang="zh-TW" sz="1600" baseline="0" dirty="0">
                <a:solidFill>
                  <a:srgbClr val="000000"/>
                </a:solidFill>
                <a:latin typeface="Arial" charset="0"/>
              </a:rPr>
              <a:t> tree topology is yeast </a:t>
            </a:r>
            <a:r>
              <a:rPr lang="en-US" altLang="zh-TW" sz="1600" baseline="0" dirty="0" err="1">
                <a:solidFill>
                  <a:srgbClr val="000000"/>
                </a:solidFill>
                <a:latin typeface="Arial" charset="0"/>
              </a:rPr>
              <a:t>ToL</a:t>
            </a:r>
            <a:r>
              <a:rPr lang="en-US" altLang="zh-TW" sz="1600" baseline="0" dirty="0">
                <a:solidFill>
                  <a:srgbClr val="000000"/>
                </a:solidFill>
                <a:latin typeface="Arial" charset="0"/>
              </a:rPr>
              <a:t>?</a:t>
            </a:r>
            <a:br>
              <a:rPr lang="en-US" altLang="zh-TW" sz="1600" baseline="0" dirty="0">
                <a:solidFill>
                  <a:srgbClr val="000000"/>
                </a:solidFill>
                <a:latin typeface="Arial" charset="0"/>
              </a:rPr>
            </a:br>
            <a:endParaRPr lang="en-US" altLang="zh-TW" sz="1600" dirty="0">
              <a:solidFill>
                <a:srgbClr val="000000"/>
              </a:solidFill>
              <a:latin typeface="Arial" charset="0"/>
            </a:endParaRPr>
          </a:p>
        </p:txBody>
      </p:sp>
    </p:spTree>
    <p:extLst>
      <p:ext uri="{BB962C8B-B14F-4D97-AF65-F5344CB8AC3E}">
        <p14:creationId xmlns:p14="http://schemas.microsoft.com/office/powerpoint/2010/main" val="165788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A8AF449-872D-5549-A805-A815BA653F4E}" type="slidenum">
              <a:rPr lang="en-US" altLang="zh-TW"/>
              <a:pPr/>
              <a:t>22</a:t>
            </a:fld>
            <a:endParaRPr lang="en-US" altLang="zh-TW"/>
          </a:p>
        </p:txBody>
      </p:sp>
      <p:sp>
        <p:nvSpPr>
          <p:cNvPr id="46083"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altLang="zh-TW" sz="1600">
                <a:solidFill>
                  <a:srgbClr val="000000"/>
                </a:solidFill>
                <a:latin typeface="Arial" charset="0"/>
              </a:rPr>
              <a:t>Of course, we trust smart guy but not blind.</a:t>
            </a:r>
          </a:p>
          <a:p>
            <a:pPr eaLnBrk="1" hangingPunct="1">
              <a:lnSpc>
                <a:spcPct val="95000"/>
              </a:lnSpc>
              <a:spcBef>
                <a:spcPct val="0"/>
              </a:spcBef>
            </a:pPr>
            <a:r>
              <a:rPr lang="en-US" altLang="zh-TW" sz="1600">
                <a:solidFill>
                  <a:srgbClr val="000000"/>
                </a:solidFill>
                <a:latin typeface="Arial" charset="0"/>
              </a:rPr>
              <a:t>is it only a rare case? or is it usual?</a:t>
            </a:r>
          </a:p>
        </p:txBody>
      </p:sp>
    </p:spTree>
    <p:extLst>
      <p:ext uri="{BB962C8B-B14F-4D97-AF65-F5344CB8AC3E}">
        <p14:creationId xmlns:p14="http://schemas.microsoft.com/office/powerpoint/2010/main" val="3810983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Change color</a:t>
            </a:r>
            <a:r>
              <a:rPr lang="en-US" baseline="0" dirty="0"/>
              <a:t> code: green can not see?</a:t>
            </a:r>
            <a:br>
              <a:rPr lang="en-US" baseline="0" dirty="0"/>
            </a:br>
            <a:r>
              <a:rPr lang="en-US" baseline="0" dirty="0"/>
              <a:t>Why does MAFFT so fast</a:t>
            </a:r>
            <a:r>
              <a:rPr lang="en-US" baseline="0"/>
              <a:t>?</a:t>
            </a:r>
            <a:br>
              <a:rPr lang="en-US"/>
            </a:br>
            <a:endParaRPr lang="en-US" dirty="0"/>
          </a:p>
        </p:txBody>
      </p:sp>
      <p:sp>
        <p:nvSpPr>
          <p:cNvPr id="4" name="Slide Number Placeholder 3"/>
          <p:cNvSpPr>
            <a:spLocks noGrp="1"/>
          </p:cNvSpPr>
          <p:nvPr>
            <p:ph type="sldNum" sz="quarter" idx="10"/>
          </p:nvPr>
        </p:nvSpPr>
        <p:spPr/>
        <p:txBody>
          <a:bodyPr/>
          <a:lstStyle/>
          <a:p>
            <a:fld id="{873D84A3-F38E-C84F-980C-4E63AE3C20AF}" type="slidenum">
              <a:rPr lang="en-US" smtClean="0"/>
              <a:pPr/>
              <a:t>25</a:t>
            </a:fld>
            <a:endParaRPr lang="en-US"/>
          </a:p>
        </p:txBody>
      </p:sp>
    </p:spTree>
    <p:extLst>
      <p:ext uri="{BB962C8B-B14F-4D97-AF65-F5344CB8AC3E}">
        <p14:creationId xmlns:p14="http://schemas.microsoft.com/office/powerpoint/2010/main" val="1897660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Change color</a:t>
            </a:r>
            <a:r>
              <a:rPr lang="en-US" baseline="0" dirty="0"/>
              <a:t> code: green can not see?</a:t>
            </a:r>
            <a:br>
              <a:rPr lang="en-US" baseline="0" dirty="0"/>
            </a:br>
            <a:r>
              <a:rPr lang="en-US" baseline="0" dirty="0"/>
              <a:t>Why does MAFFT so fast</a:t>
            </a:r>
            <a:r>
              <a:rPr lang="en-US" baseline="0"/>
              <a:t>?</a:t>
            </a:r>
            <a:br>
              <a:rPr lang="en-US"/>
            </a:br>
            <a:endParaRPr lang="en-US" dirty="0"/>
          </a:p>
        </p:txBody>
      </p:sp>
      <p:sp>
        <p:nvSpPr>
          <p:cNvPr id="4" name="Slide Number Placeholder 3"/>
          <p:cNvSpPr>
            <a:spLocks noGrp="1"/>
          </p:cNvSpPr>
          <p:nvPr>
            <p:ph type="sldNum" sz="quarter" idx="10"/>
          </p:nvPr>
        </p:nvSpPr>
        <p:spPr/>
        <p:txBody>
          <a:bodyPr/>
          <a:lstStyle/>
          <a:p>
            <a:fld id="{873D84A3-F38E-C84F-980C-4E63AE3C20AF}" type="slidenum">
              <a:rPr lang="en-US" smtClean="0"/>
              <a:pPr/>
              <a:t>29</a:t>
            </a:fld>
            <a:endParaRPr lang="en-US"/>
          </a:p>
        </p:txBody>
      </p:sp>
    </p:spTree>
    <p:extLst>
      <p:ext uri="{BB962C8B-B14F-4D97-AF65-F5344CB8AC3E}">
        <p14:creationId xmlns:p14="http://schemas.microsoft.com/office/powerpoint/2010/main" val="3644290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標題投影片">
    <p:bg>
      <p:bgPr>
        <a:gradFill>
          <a:gsLst>
            <a:gs pos="0">
              <a:schemeClr val="accent5">
                <a:lumMod val="75000"/>
              </a:schemeClr>
            </a:gs>
            <a:gs pos="100000">
              <a:schemeClr val="accent1">
                <a:lumMod val="5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28546A-D34C-B945-A6CB-40A39E2F63D8}"/>
              </a:ext>
            </a:extLst>
          </p:cNvPr>
          <p:cNvSpPr>
            <a:spLocks noGrp="1"/>
          </p:cNvSpPr>
          <p:nvPr>
            <p:ph type="ctrTitle"/>
          </p:nvPr>
        </p:nvSpPr>
        <p:spPr>
          <a:xfrm>
            <a:off x="1143000" y="1122363"/>
            <a:ext cx="6858000" cy="2387600"/>
          </a:xfrm>
        </p:spPr>
        <p:txBody>
          <a:bodyPr anchor="b"/>
          <a:lstStyle>
            <a:lvl1pPr algn="ctr">
              <a:defRPr sz="4500">
                <a:solidFill>
                  <a:schemeClr val="bg1"/>
                </a:solidFill>
              </a:defRPr>
            </a:lvl1pPr>
          </a:lstStyle>
          <a:p>
            <a:r>
              <a:rPr lang="en-US" altLang="zh-TW"/>
              <a:t>Click to edit Master title style</a:t>
            </a:r>
            <a:endParaRPr lang="en-US" dirty="0"/>
          </a:p>
        </p:txBody>
      </p:sp>
      <p:sp>
        <p:nvSpPr>
          <p:cNvPr id="3" name="副標題 2">
            <a:extLst>
              <a:ext uri="{FF2B5EF4-FFF2-40B4-BE49-F238E27FC236}">
                <a16:creationId xmlns:a16="http://schemas.microsoft.com/office/drawing/2014/main" id="{02EC1CC5-89BF-2A4F-94A0-65005E1830E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TW"/>
              <a:t>Click to edit Master subtitle style</a:t>
            </a:r>
            <a:endParaRPr lang="en-US"/>
          </a:p>
        </p:txBody>
      </p:sp>
      <p:sp>
        <p:nvSpPr>
          <p:cNvPr id="4" name="日期版面配置區 3">
            <a:extLst>
              <a:ext uri="{FF2B5EF4-FFF2-40B4-BE49-F238E27FC236}">
                <a16:creationId xmlns:a16="http://schemas.microsoft.com/office/drawing/2014/main" id="{EEFCF7DF-C4D5-C143-BE83-1512DEF4AB20}"/>
              </a:ext>
            </a:extLst>
          </p:cNvPr>
          <p:cNvSpPr>
            <a:spLocks noGrp="1"/>
          </p:cNvSpPr>
          <p:nvPr>
            <p:ph type="dt" sz="half" idx="10"/>
          </p:nvPr>
        </p:nvSpPr>
        <p:spPr/>
        <p:txBody>
          <a:bodyPr/>
          <a:lstStyle/>
          <a:p>
            <a:fld id="{59524377-3643-8746-A01B-EA1A708E8DBE}" type="datetimeFigureOut">
              <a:rPr lang="en-US" smtClean="0"/>
              <a:pPr/>
              <a:t>4/22/22</a:t>
            </a:fld>
            <a:endParaRPr lang="en-US"/>
          </a:p>
        </p:txBody>
      </p:sp>
      <p:sp>
        <p:nvSpPr>
          <p:cNvPr id="5" name="頁尾版面配置區 4">
            <a:extLst>
              <a:ext uri="{FF2B5EF4-FFF2-40B4-BE49-F238E27FC236}">
                <a16:creationId xmlns:a16="http://schemas.microsoft.com/office/drawing/2014/main" id="{CDA72482-F973-A84D-8A97-575788A0BA82}"/>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499F0712-2439-E341-980B-05EA400E2C48}"/>
              </a:ext>
            </a:extLst>
          </p:cNvPr>
          <p:cNvSpPr>
            <a:spLocks noGrp="1"/>
          </p:cNvSpPr>
          <p:nvPr>
            <p:ph type="sldNum" sz="quarter" idx="12"/>
          </p:nvPr>
        </p:nvSpPr>
        <p:spPr/>
        <p:txBody>
          <a:bodyPr/>
          <a:lstStyle/>
          <a:p>
            <a:fld id="{61749F57-7ABA-AF47-B9A5-4EBA4902DEFA}" type="slidenum">
              <a:rPr lang="en-US" smtClean="0"/>
              <a:pPr/>
              <a:t>‹#›</a:t>
            </a:fld>
            <a:endParaRPr lang="en-US"/>
          </a:p>
        </p:txBody>
      </p:sp>
      <p:grpSp>
        <p:nvGrpSpPr>
          <p:cNvPr id="8" name="群組 7">
            <a:extLst>
              <a:ext uri="{FF2B5EF4-FFF2-40B4-BE49-F238E27FC236}">
                <a16:creationId xmlns:a16="http://schemas.microsoft.com/office/drawing/2014/main" id="{9DB0B007-63A2-0849-B1A5-F27F32B4C05F}"/>
              </a:ext>
            </a:extLst>
          </p:cNvPr>
          <p:cNvGrpSpPr>
            <a:grpSpLocks noChangeAspect="1"/>
          </p:cNvGrpSpPr>
          <p:nvPr/>
        </p:nvGrpSpPr>
        <p:grpSpPr>
          <a:xfrm>
            <a:off x="189953" y="6477986"/>
            <a:ext cx="8713893" cy="283374"/>
            <a:chOff x="189953" y="266412"/>
            <a:chExt cx="9253893" cy="300939"/>
          </a:xfrm>
        </p:grpSpPr>
        <p:pic>
          <p:nvPicPr>
            <p:cNvPr id="9" name="圖片 8">
              <a:extLst>
                <a:ext uri="{FF2B5EF4-FFF2-40B4-BE49-F238E27FC236}">
                  <a16:creationId xmlns:a16="http://schemas.microsoft.com/office/drawing/2014/main" id="{8CA0BC6D-1E6B-B44C-BFB5-55B0BFD35B5C}"/>
                </a:ext>
              </a:extLst>
            </p:cNvPr>
            <p:cNvPicPr>
              <a:picLocks noChangeAspect="1"/>
            </p:cNvPicPr>
            <p:nvPr/>
          </p:nvPicPr>
          <p:blipFill>
            <a:blip r:embed="rId2">
              <a:alphaModFix amt="31000"/>
            </a:blip>
            <a:stretch>
              <a:fillRect/>
            </a:stretch>
          </p:blipFill>
          <p:spPr>
            <a:xfrm>
              <a:off x="189953" y="266412"/>
              <a:ext cx="4557649" cy="300013"/>
            </a:xfrm>
            <a:prstGeom prst="rect">
              <a:avLst/>
            </a:prstGeom>
          </p:spPr>
        </p:pic>
        <p:pic>
          <p:nvPicPr>
            <p:cNvPr id="10" name="圖片 9">
              <a:extLst>
                <a:ext uri="{FF2B5EF4-FFF2-40B4-BE49-F238E27FC236}">
                  <a16:creationId xmlns:a16="http://schemas.microsoft.com/office/drawing/2014/main" id="{6C000012-0A3F-504C-9148-EB03A250722B}"/>
                </a:ext>
              </a:extLst>
            </p:cNvPr>
            <p:cNvPicPr>
              <a:picLocks noChangeAspect="1"/>
            </p:cNvPicPr>
            <p:nvPr/>
          </p:nvPicPr>
          <p:blipFill>
            <a:blip r:embed="rId2">
              <a:alphaModFix amt="31000"/>
            </a:blip>
            <a:stretch>
              <a:fillRect/>
            </a:stretch>
          </p:blipFill>
          <p:spPr>
            <a:xfrm rot="10800000">
              <a:off x="4886197" y="267338"/>
              <a:ext cx="4557649" cy="300013"/>
            </a:xfrm>
            <a:prstGeom prst="rect">
              <a:avLst/>
            </a:prstGeom>
          </p:spPr>
        </p:pic>
      </p:grpSp>
    </p:spTree>
    <p:extLst>
      <p:ext uri="{BB962C8B-B14F-4D97-AF65-F5344CB8AC3E}">
        <p14:creationId xmlns:p14="http://schemas.microsoft.com/office/powerpoint/2010/main" val="908632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D10C59-72F8-CC41-A7E1-208E34266F06}"/>
              </a:ext>
            </a:extLst>
          </p:cNvPr>
          <p:cNvSpPr>
            <a:spLocks noGrp="1"/>
          </p:cNvSpPr>
          <p:nvPr>
            <p:ph type="title"/>
          </p:nvPr>
        </p:nvSpPr>
        <p:spPr/>
        <p:txBody>
          <a:bodyPr/>
          <a:lstStyle/>
          <a:p>
            <a:r>
              <a:rPr lang="en-US" altLang="zh-TW"/>
              <a:t>Click to edit Master title style</a:t>
            </a:r>
            <a:endParaRPr lang="en-US"/>
          </a:p>
        </p:txBody>
      </p:sp>
      <p:sp>
        <p:nvSpPr>
          <p:cNvPr id="3" name="直排文字版面配置區 2">
            <a:extLst>
              <a:ext uri="{FF2B5EF4-FFF2-40B4-BE49-F238E27FC236}">
                <a16:creationId xmlns:a16="http://schemas.microsoft.com/office/drawing/2014/main" id="{B8F0DF2E-FAC8-9645-8E20-4AEFB9C7C1D6}"/>
              </a:ext>
            </a:extLst>
          </p:cNvPr>
          <p:cNvSpPr>
            <a:spLocks noGrp="1"/>
          </p:cNvSpPr>
          <p:nvPr>
            <p:ph type="body" orient="vert" idx="1"/>
          </p:nvPr>
        </p:nvSpPr>
        <p:spPr/>
        <p:txBody>
          <a:bodyPr vert="eaVert"/>
          <a:lstStyle/>
          <a:p>
            <a:pPr lvl="0"/>
            <a:r>
              <a:rPr lang="en-US" altLang="zh-TW"/>
              <a:t>Edit Master text styles</a:t>
            </a:r>
          </a:p>
        </p:txBody>
      </p:sp>
      <p:sp>
        <p:nvSpPr>
          <p:cNvPr id="4" name="日期版面配置區 3">
            <a:extLst>
              <a:ext uri="{FF2B5EF4-FFF2-40B4-BE49-F238E27FC236}">
                <a16:creationId xmlns:a16="http://schemas.microsoft.com/office/drawing/2014/main" id="{68FDA8FF-6DF5-9A4C-B7E1-BB3F565A512E}"/>
              </a:ext>
            </a:extLst>
          </p:cNvPr>
          <p:cNvSpPr>
            <a:spLocks noGrp="1"/>
          </p:cNvSpPr>
          <p:nvPr>
            <p:ph type="dt" sz="half" idx="10"/>
          </p:nvPr>
        </p:nvSpPr>
        <p:spPr/>
        <p:txBody>
          <a:bodyPr/>
          <a:lstStyle/>
          <a:p>
            <a:fld id="{59524377-3643-8746-A01B-EA1A708E8DBE}" type="datetimeFigureOut">
              <a:rPr lang="en-US" smtClean="0"/>
              <a:pPr/>
              <a:t>4/22/22</a:t>
            </a:fld>
            <a:endParaRPr lang="en-US"/>
          </a:p>
        </p:txBody>
      </p:sp>
      <p:sp>
        <p:nvSpPr>
          <p:cNvPr id="5" name="頁尾版面配置區 4">
            <a:extLst>
              <a:ext uri="{FF2B5EF4-FFF2-40B4-BE49-F238E27FC236}">
                <a16:creationId xmlns:a16="http://schemas.microsoft.com/office/drawing/2014/main" id="{D1F05554-522D-7F4B-8D52-DE6C488C0F2A}"/>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4DF49687-6383-5848-A385-64FC6A96652E}"/>
              </a:ext>
            </a:extLst>
          </p:cNvPr>
          <p:cNvSpPr>
            <a:spLocks noGrp="1"/>
          </p:cNvSpPr>
          <p:nvPr>
            <p:ph type="sldNum" sz="quarter" idx="12"/>
          </p:nvPr>
        </p:nvSpPr>
        <p:spPr/>
        <p:txBody>
          <a:bodyPr/>
          <a:lstStyle/>
          <a:p>
            <a:fld id="{61749F57-7ABA-AF47-B9A5-4EBA4902DEFA}" type="slidenum">
              <a:rPr lang="en-US" smtClean="0"/>
              <a:pPr/>
              <a:t>‹#›</a:t>
            </a:fld>
            <a:endParaRPr lang="en-US"/>
          </a:p>
        </p:txBody>
      </p:sp>
    </p:spTree>
    <p:extLst>
      <p:ext uri="{BB962C8B-B14F-4D97-AF65-F5344CB8AC3E}">
        <p14:creationId xmlns:p14="http://schemas.microsoft.com/office/powerpoint/2010/main" val="4072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00CF6F88-F079-FA42-B319-6FC67C086F08}"/>
              </a:ext>
            </a:extLst>
          </p:cNvPr>
          <p:cNvSpPr>
            <a:spLocks noGrp="1"/>
          </p:cNvSpPr>
          <p:nvPr>
            <p:ph type="title" orient="vert"/>
          </p:nvPr>
        </p:nvSpPr>
        <p:spPr>
          <a:xfrm>
            <a:off x="6543675" y="365125"/>
            <a:ext cx="1971675" cy="5811838"/>
          </a:xfrm>
        </p:spPr>
        <p:txBody>
          <a:bodyPr vert="eaVert"/>
          <a:lstStyle/>
          <a:p>
            <a:r>
              <a:rPr lang="en-US" altLang="zh-TW"/>
              <a:t>Click to edit Master title style</a:t>
            </a:r>
            <a:endParaRPr lang="en-US"/>
          </a:p>
        </p:txBody>
      </p:sp>
      <p:sp>
        <p:nvSpPr>
          <p:cNvPr id="3" name="直排文字版面配置區 2">
            <a:extLst>
              <a:ext uri="{FF2B5EF4-FFF2-40B4-BE49-F238E27FC236}">
                <a16:creationId xmlns:a16="http://schemas.microsoft.com/office/drawing/2014/main" id="{8724B613-2C07-1742-9181-596AB0E5CAF0}"/>
              </a:ext>
            </a:extLst>
          </p:cNvPr>
          <p:cNvSpPr>
            <a:spLocks noGrp="1"/>
          </p:cNvSpPr>
          <p:nvPr>
            <p:ph type="body" orient="vert" idx="1"/>
          </p:nvPr>
        </p:nvSpPr>
        <p:spPr>
          <a:xfrm>
            <a:off x="628650" y="365125"/>
            <a:ext cx="5800725" cy="5811838"/>
          </a:xfrm>
        </p:spPr>
        <p:txBody>
          <a:bodyPr vert="eaVert"/>
          <a:lstStyle/>
          <a:p>
            <a:pPr lvl="0"/>
            <a:r>
              <a:rPr lang="en-US" altLang="zh-TW"/>
              <a:t>Edit Master text styles</a:t>
            </a:r>
          </a:p>
        </p:txBody>
      </p:sp>
      <p:sp>
        <p:nvSpPr>
          <p:cNvPr id="4" name="日期版面配置區 3">
            <a:extLst>
              <a:ext uri="{FF2B5EF4-FFF2-40B4-BE49-F238E27FC236}">
                <a16:creationId xmlns:a16="http://schemas.microsoft.com/office/drawing/2014/main" id="{46E2F3DF-797D-4848-BADB-02D687E7EE3F}"/>
              </a:ext>
            </a:extLst>
          </p:cNvPr>
          <p:cNvSpPr>
            <a:spLocks noGrp="1"/>
          </p:cNvSpPr>
          <p:nvPr>
            <p:ph type="dt" sz="half" idx="10"/>
          </p:nvPr>
        </p:nvSpPr>
        <p:spPr/>
        <p:txBody>
          <a:bodyPr/>
          <a:lstStyle/>
          <a:p>
            <a:fld id="{59524377-3643-8746-A01B-EA1A708E8DBE}" type="datetimeFigureOut">
              <a:rPr lang="en-US" smtClean="0"/>
              <a:pPr/>
              <a:t>4/22/22</a:t>
            </a:fld>
            <a:endParaRPr lang="en-US"/>
          </a:p>
        </p:txBody>
      </p:sp>
      <p:sp>
        <p:nvSpPr>
          <p:cNvPr id="5" name="頁尾版面配置區 4">
            <a:extLst>
              <a:ext uri="{FF2B5EF4-FFF2-40B4-BE49-F238E27FC236}">
                <a16:creationId xmlns:a16="http://schemas.microsoft.com/office/drawing/2014/main" id="{BD11951E-37A5-A54A-AC20-163575309044}"/>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9A9DFBC2-0EF7-8241-AD98-DFCED1430108}"/>
              </a:ext>
            </a:extLst>
          </p:cNvPr>
          <p:cNvSpPr>
            <a:spLocks noGrp="1"/>
          </p:cNvSpPr>
          <p:nvPr>
            <p:ph type="sldNum" sz="quarter" idx="12"/>
          </p:nvPr>
        </p:nvSpPr>
        <p:spPr/>
        <p:txBody>
          <a:bodyPr/>
          <a:lstStyle/>
          <a:p>
            <a:fld id="{61749F57-7ABA-AF47-B9A5-4EBA4902DEFA}" type="slidenum">
              <a:rPr lang="en-US" smtClean="0"/>
              <a:pPr/>
              <a:t>‹#›</a:t>
            </a:fld>
            <a:endParaRPr lang="en-US"/>
          </a:p>
        </p:txBody>
      </p:sp>
    </p:spTree>
    <p:extLst>
      <p:ext uri="{BB962C8B-B14F-4D97-AF65-F5344CB8AC3E}">
        <p14:creationId xmlns:p14="http://schemas.microsoft.com/office/powerpoint/2010/main" val="264324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bg>
      <p:bgPr>
        <a:gradFill>
          <a:gsLst>
            <a:gs pos="0">
              <a:srgbClr val="6B412B"/>
            </a:gs>
            <a:gs pos="100000">
              <a:srgbClr val="412015"/>
            </a:gs>
          </a:gsLst>
          <a:path path="shape">
            <a:fillToRect l="50000" t="50000" r="50000" b="50000"/>
          </a:path>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6E3634-4C72-374B-A5C6-683B59FC0729}"/>
              </a:ext>
            </a:extLst>
          </p:cNvPr>
          <p:cNvSpPr>
            <a:spLocks noGrp="1"/>
          </p:cNvSpPr>
          <p:nvPr>
            <p:ph type="ctrTitle"/>
          </p:nvPr>
        </p:nvSpPr>
        <p:spPr>
          <a:xfrm>
            <a:off x="1143000" y="1122363"/>
            <a:ext cx="6858000" cy="2387600"/>
          </a:xfrm>
        </p:spPr>
        <p:txBody>
          <a:bodyPr anchor="b">
            <a:normAutofit/>
          </a:bodyPr>
          <a:lstStyle>
            <a:lvl1pPr algn="ctr">
              <a:defRPr sz="4500">
                <a:solidFill>
                  <a:schemeClr val="bg1"/>
                </a:solidFill>
              </a:defRPr>
            </a:lvl1pPr>
          </a:lstStyle>
          <a:p>
            <a:r>
              <a:rPr lang="en-US" altLang="zh-TW"/>
              <a:t>Click to edit Master title style</a:t>
            </a:r>
            <a:endParaRPr lang="en-US" dirty="0"/>
          </a:p>
        </p:txBody>
      </p:sp>
      <p:sp>
        <p:nvSpPr>
          <p:cNvPr id="3" name="副標題 2">
            <a:extLst>
              <a:ext uri="{FF2B5EF4-FFF2-40B4-BE49-F238E27FC236}">
                <a16:creationId xmlns:a16="http://schemas.microsoft.com/office/drawing/2014/main" id="{68277F37-4C65-3249-97B5-FE2425DCE5B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TW"/>
              <a:t>Click to edit Master subtitle style</a:t>
            </a:r>
            <a:endParaRPr lang="en-US"/>
          </a:p>
        </p:txBody>
      </p:sp>
      <p:sp>
        <p:nvSpPr>
          <p:cNvPr id="4" name="日期版面配置區 3">
            <a:extLst>
              <a:ext uri="{FF2B5EF4-FFF2-40B4-BE49-F238E27FC236}">
                <a16:creationId xmlns:a16="http://schemas.microsoft.com/office/drawing/2014/main" id="{AD667ED1-1773-7641-AE58-74D047F27632}"/>
              </a:ext>
            </a:extLst>
          </p:cNvPr>
          <p:cNvSpPr>
            <a:spLocks noGrp="1"/>
          </p:cNvSpPr>
          <p:nvPr>
            <p:ph type="dt" sz="half" idx="10"/>
          </p:nvPr>
        </p:nvSpPr>
        <p:spPr/>
        <p:txBody>
          <a:bodyPr/>
          <a:lstStyle/>
          <a:p>
            <a:fld id="{D89324AC-2FDE-8443-BA4D-4CF6B5BD84CA}" type="datetimeFigureOut">
              <a:rPr lang="en-US" smtClean="0"/>
              <a:t>4/22/22</a:t>
            </a:fld>
            <a:endParaRPr lang="en-US"/>
          </a:p>
        </p:txBody>
      </p:sp>
      <p:sp>
        <p:nvSpPr>
          <p:cNvPr id="5" name="頁尾版面配置區 4">
            <a:extLst>
              <a:ext uri="{FF2B5EF4-FFF2-40B4-BE49-F238E27FC236}">
                <a16:creationId xmlns:a16="http://schemas.microsoft.com/office/drawing/2014/main" id="{CE3DDD0E-0F27-9B47-9E7D-5A80A4986FBD}"/>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2876FA92-AC84-5C47-A292-157F7F87BD3C}"/>
              </a:ext>
            </a:extLst>
          </p:cNvPr>
          <p:cNvSpPr>
            <a:spLocks noGrp="1"/>
          </p:cNvSpPr>
          <p:nvPr>
            <p:ph type="sldNum" sz="quarter" idx="12"/>
          </p:nvPr>
        </p:nvSpPr>
        <p:spPr/>
        <p:txBody>
          <a:bodyPr/>
          <a:lstStyle/>
          <a:p>
            <a:fld id="{D0592F49-B75C-154F-9F7E-B1CE5C246B75}" type="slidenum">
              <a:rPr lang="en-US" smtClean="0"/>
              <a:t>‹#›</a:t>
            </a:fld>
            <a:endParaRPr lang="en-US"/>
          </a:p>
        </p:txBody>
      </p:sp>
      <p:grpSp>
        <p:nvGrpSpPr>
          <p:cNvPr id="7" name="群組 6">
            <a:extLst>
              <a:ext uri="{FF2B5EF4-FFF2-40B4-BE49-F238E27FC236}">
                <a16:creationId xmlns:a16="http://schemas.microsoft.com/office/drawing/2014/main" id="{CCB0FD55-F9E6-E647-AC5E-7ACF4B51DD4C}"/>
              </a:ext>
            </a:extLst>
          </p:cNvPr>
          <p:cNvGrpSpPr>
            <a:grpSpLocks noChangeAspect="1"/>
          </p:cNvGrpSpPr>
          <p:nvPr/>
        </p:nvGrpSpPr>
        <p:grpSpPr>
          <a:xfrm>
            <a:off x="189953" y="6477986"/>
            <a:ext cx="8713893" cy="283374"/>
            <a:chOff x="189953" y="266412"/>
            <a:chExt cx="9253893" cy="300939"/>
          </a:xfrm>
        </p:grpSpPr>
        <p:pic>
          <p:nvPicPr>
            <p:cNvPr id="8" name="圖片 7">
              <a:extLst>
                <a:ext uri="{FF2B5EF4-FFF2-40B4-BE49-F238E27FC236}">
                  <a16:creationId xmlns:a16="http://schemas.microsoft.com/office/drawing/2014/main" id="{F4F1ED56-0265-644F-BF81-91860DD34893}"/>
                </a:ext>
              </a:extLst>
            </p:cNvPr>
            <p:cNvPicPr>
              <a:picLocks noChangeAspect="1"/>
            </p:cNvPicPr>
            <p:nvPr/>
          </p:nvPicPr>
          <p:blipFill>
            <a:blip r:embed="rId2">
              <a:alphaModFix amt="31000"/>
              <a:duotone>
                <a:prstClr val="black"/>
                <a:schemeClr val="accent2">
                  <a:tint val="45000"/>
                  <a:satMod val="400000"/>
                </a:schemeClr>
              </a:duotone>
            </a:blip>
            <a:stretch>
              <a:fillRect/>
            </a:stretch>
          </p:blipFill>
          <p:spPr>
            <a:xfrm>
              <a:off x="189953" y="266412"/>
              <a:ext cx="4557649" cy="300013"/>
            </a:xfrm>
            <a:prstGeom prst="rect">
              <a:avLst/>
            </a:prstGeom>
          </p:spPr>
        </p:pic>
        <p:pic>
          <p:nvPicPr>
            <p:cNvPr id="9" name="圖片 8">
              <a:extLst>
                <a:ext uri="{FF2B5EF4-FFF2-40B4-BE49-F238E27FC236}">
                  <a16:creationId xmlns:a16="http://schemas.microsoft.com/office/drawing/2014/main" id="{C9CFEC80-E27B-3342-B224-EDC632C62AAD}"/>
                </a:ext>
              </a:extLst>
            </p:cNvPr>
            <p:cNvPicPr>
              <a:picLocks noChangeAspect="1"/>
            </p:cNvPicPr>
            <p:nvPr/>
          </p:nvPicPr>
          <p:blipFill>
            <a:blip r:embed="rId2">
              <a:alphaModFix amt="31000"/>
              <a:duotone>
                <a:prstClr val="black"/>
                <a:srgbClr val="D9C3A5">
                  <a:tint val="50000"/>
                  <a:satMod val="180000"/>
                </a:srgbClr>
              </a:duotone>
            </a:blip>
            <a:stretch>
              <a:fillRect/>
            </a:stretch>
          </p:blipFill>
          <p:spPr>
            <a:xfrm rot="10800000">
              <a:off x="4886197" y="267338"/>
              <a:ext cx="4557649" cy="300013"/>
            </a:xfrm>
            <a:prstGeom prst="rect">
              <a:avLst/>
            </a:prstGeom>
          </p:spPr>
        </p:pic>
      </p:grpSp>
    </p:spTree>
    <p:extLst>
      <p:ext uri="{BB962C8B-B14F-4D97-AF65-F5344CB8AC3E}">
        <p14:creationId xmlns:p14="http://schemas.microsoft.com/office/powerpoint/2010/main" val="2979390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bg>
      <p:bgPr>
        <a:solidFill>
          <a:schemeClr val="bg1">
            <a:lumMod val="95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B769AE-E774-7944-A41D-5FCE140F3049}"/>
              </a:ext>
            </a:extLst>
          </p:cNvPr>
          <p:cNvSpPr>
            <a:spLocks noGrp="1"/>
          </p:cNvSpPr>
          <p:nvPr>
            <p:ph type="title"/>
          </p:nvPr>
        </p:nvSpPr>
        <p:spPr/>
        <p:txBody>
          <a:bodyPr/>
          <a:lstStyle>
            <a:lvl1pPr>
              <a:defRPr>
                <a:solidFill>
                  <a:srgbClr val="6B412B"/>
                </a:solidFill>
              </a:defRPr>
            </a:lvl1pPr>
          </a:lstStyle>
          <a:p>
            <a:r>
              <a:rPr lang="en-US" altLang="zh-TW"/>
              <a:t>Click to edit Master title style</a:t>
            </a:r>
            <a:endParaRPr lang="en-US" dirty="0"/>
          </a:p>
        </p:txBody>
      </p:sp>
      <p:sp>
        <p:nvSpPr>
          <p:cNvPr id="3" name="內容版面配置區 2">
            <a:extLst>
              <a:ext uri="{FF2B5EF4-FFF2-40B4-BE49-F238E27FC236}">
                <a16:creationId xmlns:a16="http://schemas.microsoft.com/office/drawing/2014/main" id="{79077A72-A408-3E41-85B7-6986311C8160}"/>
              </a:ext>
            </a:extLst>
          </p:cNvPr>
          <p:cNvSpPr>
            <a:spLocks noGrp="1"/>
          </p:cNvSpPr>
          <p:nvPr>
            <p:ph idx="1"/>
          </p:nvPr>
        </p:nvSpPr>
        <p:spPr/>
        <p:txBody>
          <a:bodyPr/>
          <a:lstStyle>
            <a:lvl1pPr>
              <a:lnSpc>
                <a:spcPct val="100000"/>
              </a:lnSpc>
              <a:defRPr/>
            </a:lvl1pPr>
          </a:lstStyle>
          <a:p>
            <a:pPr lvl="0"/>
            <a:r>
              <a:rPr lang="en-US" altLang="zh-TW"/>
              <a:t>Edit Master text styles</a:t>
            </a:r>
          </a:p>
        </p:txBody>
      </p:sp>
      <p:sp>
        <p:nvSpPr>
          <p:cNvPr id="4" name="日期版面配置區 3">
            <a:extLst>
              <a:ext uri="{FF2B5EF4-FFF2-40B4-BE49-F238E27FC236}">
                <a16:creationId xmlns:a16="http://schemas.microsoft.com/office/drawing/2014/main" id="{9E0E30A6-E251-AA4D-85A6-E56F02CFA23A}"/>
              </a:ext>
            </a:extLst>
          </p:cNvPr>
          <p:cNvSpPr>
            <a:spLocks noGrp="1"/>
          </p:cNvSpPr>
          <p:nvPr>
            <p:ph type="dt" sz="half" idx="10"/>
          </p:nvPr>
        </p:nvSpPr>
        <p:spPr/>
        <p:txBody>
          <a:bodyPr/>
          <a:lstStyle/>
          <a:p>
            <a:fld id="{D89324AC-2FDE-8443-BA4D-4CF6B5BD84CA}" type="datetimeFigureOut">
              <a:rPr lang="en-US" smtClean="0"/>
              <a:t>4/22/22</a:t>
            </a:fld>
            <a:endParaRPr lang="en-US"/>
          </a:p>
        </p:txBody>
      </p:sp>
      <p:sp>
        <p:nvSpPr>
          <p:cNvPr id="5" name="頁尾版面配置區 4">
            <a:extLst>
              <a:ext uri="{FF2B5EF4-FFF2-40B4-BE49-F238E27FC236}">
                <a16:creationId xmlns:a16="http://schemas.microsoft.com/office/drawing/2014/main" id="{1955CB7A-B862-3044-A82A-7F04AA0BD906}"/>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82625391-12AF-5A49-8285-402F07411FAB}"/>
              </a:ext>
            </a:extLst>
          </p:cNvPr>
          <p:cNvSpPr>
            <a:spLocks noGrp="1"/>
          </p:cNvSpPr>
          <p:nvPr>
            <p:ph type="sldNum" sz="quarter" idx="12"/>
          </p:nvPr>
        </p:nvSpPr>
        <p:spPr/>
        <p:txBody>
          <a:bodyPr/>
          <a:lstStyle/>
          <a:p>
            <a:fld id="{D0592F49-B75C-154F-9F7E-B1CE5C246B75}" type="slidenum">
              <a:rPr lang="en-US" smtClean="0"/>
              <a:t>‹#›</a:t>
            </a:fld>
            <a:endParaRPr lang="en-US"/>
          </a:p>
        </p:txBody>
      </p:sp>
      <p:grpSp>
        <p:nvGrpSpPr>
          <p:cNvPr id="7" name="群組 6">
            <a:extLst>
              <a:ext uri="{FF2B5EF4-FFF2-40B4-BE49-F238E27FC236}">
                <a16:creationId xmlns:a16="http://schemas.microsoft.com/office/drawing/2014/main" id="{77F56C80-BA1E-E343-895D-27CFF1053AFB}"/>
              </a:ext>
            </a:extLst>
          </p:cNvPr>
          <p:cNvGrpSpPr/>
          <p:nvPr/>
        </p:nvGrpSpPr>
        <p:grpSpPr>
          <a:xfrm>
            <a:off x="0" y="6463188"/>
            <a:ext cx="9144000" cy="434156"/>
            <a:chOff x="0" y="6463188"/>
            <a:chExt cx="9144000" cy="434156"/>
          </a:xfrm>
        </p:grpSpPr>
        <p:sp>
          <p:nvSpPr>
            <p:cNvPr id="8" name="矩形 7">
              <a:extLst>
                <a:ext uri="{FF2B5EF4-FFF2-40B4-BE49-F238E27FC236}">
                  <a16:creationId xmlns:a16="http://schemas.microsoft.com/office/drawing/2014/main" id="{B1FB24A0-C81E-C34D-8803-4E76760F9F54}"/>
                </a:ext>
              </a:extLst>
            </p:cNvPr>
            <p:cNvSpPr/>
            <p:nvPr/>
          </p:nvSpPr>
          <p:spPr>
            <a:xfrm>
              <a:off x="0" y="6463188"/>
              <a:ext cx="9144000" cy="434156"/>
            </a:xfrm>
            <a:prstGeom prst="rect">
              <a:avLst/>
            </a:prstGeom>
            <a:gradFill>
              <a:gsLst>
                <a:gs pos="0">
                  <a:schemeClr val="accent4">
                    <a:lumMod val="50000"/>
                  </a:schemeClr>
                </a:gs>
                <a:gs pos="49000">
                  <a:srgbClr val="613C16"/>
                </a:gs>
                <a:gs pos="100000">
                  <a:srgbClr val="6B412B"/>
                </a:gs>
              </a:gsLst>
            </a:gra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TW" altLang="en-US">
                <a:solidFill>
                  <a:srgbClr val="6B412B"/>
                </a:solidFill>
              </a:endParaRPr>
            </a:p>
          </p:txBody>
        </p:sp>
        <p:grpSp>
          <p:nvGrpSpPr>
            <p:cNvPr id="9" name="群組 8">
              <a:extLst>
                <a:ext uri="{FF2B5EF4-FFF2-40B4-BE49-F238E27FC236}">
                  <a16:creationId xmlns:a16="http://schemas.microsoft.com/office/drawing/2014/main" id="{97E0E2ED-A1EE-1E4D-9F9F-BA42AD32DB63}"/>
                </a:ext>
              </a:extLst>
            </p:cNvPr>
            <p:cNvGrpSpPr>
              <a:grpSpLocks noChangeAspect="1"/>
            </p:cNvGrpSpPr>
            <p:nvPr/>
          </p:nvGrpSpPr>
          <p:grpSpPr>
            <a:xfrm>
              <a:off x="110440" y="6573636"/>
              <a:ext cx="6642213" cy="215999"/>
              <a:chOff x="189953" y="266412"/>
              <a:chExt cx="9253893" cy="300939"/>
            </a:xfrm>
          </p:grpSpPr>
          <p:pic>
            <p:nvPicPr>
              <p:cNvPr id="12" name="圖片 11">
                <a:extLst>
                  <a:ext uri="{FF2B5EF4-FFF2-40B4-BE49-F238E27FC236}">
                    <a16:creationId xmlns:a16="http://schemas.microsoft.com/office/drawing/2014/main" id="{CA66890D-8352-DC42-A1E0-582196A46FDC}"/>
                  </a:ext>
                </a:extLst>
              </p:cNvPr>
              <p:cNvPicPr>
                <a:picLocks noChangeAspect="1"/>
              </p:cNvPicPr>
              <p:nvPr/>
            </p:nvPicPr>
            <p:blipFill>
              <a:blip r:embed="rId2">
                <a:alphaModFix amt="31000"/>
                <a:duotone>
                  <a:schemeClr val="accent2">
                    <a:shade val="45000"/>
                    <a:satMod val="135000"/>
                  </a:schemeClr>
                  <a:prstClr val="white"/>
                </a:duotone>
              </a:blip>
              <a:stretch>
                <a:fillRect/>
              </a:stretch>
            </p:blipFill>
            <p:spPr>
              <a:xfrm>
                <a:off x="189953" y="266412"/>
                <a:ext cx="4557649" cy="300013"/>
              </a:xfrm>
              <a:prstGeom prst="rect">
                <a:avLst/>
              </a:prstGeom>
            </p:spPr>
          </p:pic>
          <p:pic>
            <p:nvPicPr>
              <p:cNvPr id="13" name="圖片 12">
                <a:extLst>
                  <a:ext uri="{FF2B5EF4-FFF2-40B4-BE49-F238E27FC236}">
                    <a16:creationId xmlns:a16="http://schemas.microsoft.com/office/drawing/2014/main" id="{22F00D29-3971-3C46-970F-E79E172B67D7}"/>
                  </a:ext>
                </a:extLst>
              </p:cNvPr>
              <p:cNvPicPr>
                <a:picLocks noChangeAspect="1"/>
              </p:cNvPicPr>
              <p:nvPr/>
            </p:nvPicPr>
            <p:blipFill>
              <a:blip r:embed="rId2">
                <a:alphaModFix amt="31000"/>
                <a:duotone>
                  <a:schemeClr val="accent2">
                    <a:shade val="45000"/>
                    <a:satMod val="135000"/>
                  </a:schemeClr>
                  <a:prstClr val="white"/>
                </a:duotone>
              </a:blip>
              <a:stretch>
                <a:fillRect/>
              </a:stretch>
            </p:blipFill>
            <p:spPr>
              <a:xfrm rot="10800000">
                <a:off x="4886197" y="267338"/>
                <a:ext cx="4557649" cy="300013"/>
              </a:xfrm>
              <a:prstGeom prst="rect">
                <a:avLst/>
              </a:prstGeom>
            </p:spPr>
          </p:pic>
        </p:grpSp>
        <p:pic>
          <p:nvPicPr>
            <p:cNvPr id="10" name="圖片 9">
              <a:extLst>
                <a:ext uri="{FF2B5EF4-FFF2-40B4-BE49-F238E27FC236}">
                  <a16:creationId xmlns:a16="http://schemas.microsoft.com/office/drawing/2014/main" id="{823803EB-DD52-4A4D-8568-BF60F4FA7F09}"/>
                </a:ext>
              </a:extLst>
            </p:cNvPr>
            <p:cNvPicPr>
              <a:picLocks noChangeAspect="1"/>
            </p:cNvPicPr>
            <p:nvPr/>
          </p:nvPicPr>
          <p:blipFill>
            <a:blip r:embed="rId2">
              <a:alphaModFix amt="31000"/>
              <a:duotone>
                <a:prstClr val="black"/>
                <a:schemeClr val="accent2">
                  <a:tint val="45000"/>
                  <a:satMod val="400000"/>
                </a:schemeClr>
              </a:duotone>
            </a:blip>
            <a:stretch>
              <a:fillRect/>
            </a:stretch>
          </p:blipFill>
          <p:spPr>
            <a:xfrm rot="10800000">
              <a:off x="6419532" y="6609635"/>
              <a:ext cx="2724467" cy="179335"/>
            </a:xfrm>
            <a:prstGeom prst="rect">
              <a:avLst/>
            </a:prstGeom>
          </p:spPr>
        </p:pic>
        <p:cxnSp>
          <p:nvCxnSpPr>
            <p:cNvPr id="11" name="直線接點 10">
              <a:extLst>
                <a:ext uri="{FF2B5EF4-FFF2-40B4-BE49-F238E27FC236}">
                  <a16:creationId xmlns:a16="http://schemas.microsoft.com/office/drawing/2014/main" id="{5028DEBF-8B21-C440-8C03-F8DB6E033698}"/>
                </a:ext>
              </a:extLst>
            </p:cNvPr>
            <p:cNvCxnSpPr/>
            <p:nvPr/>
          </p:nvCxnSpPr>
          <p:spPr>
            <a:xfrm>
              <a:off x="0" y="6491102"/>
              <a:ext cx="9143999"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14" name="群組 13">
            <a:extLst>
              <a:ext uri="{FF2B5EF4-FFF2-40B4-BE49-F238E27FC236}">
                <a16:creationId xmlns:a16="http://schemas.microsoft.com/office/drawing/2014/main" id="{94BC6398-0185-3F47-B7FD-34DF8E87D885}"/>
              </a:ext>
            </a:extLst>
          </p:cNvPr>
          <p:cNvGrpSpPr/>
          <p:nvPr/>
        </p:nvGrpSpPr>
        <p:grpSpPr>
          <a:xfrm>
            <a:off x="-16597" y="-41872"/>
            <a:ext cx="9157950" cy="111655"/>
            <a:chOff x="-16597" y="-1"/>
            <a:chExt cx="9157950" cy="111655"/>
          </a:xfrm>
        </p:grpSpPr>
        <p:sp>
          <p:nvSpPr>
            <p:cNvPr id="15" name="矩形 14">
              <a:extLst>
                <a:ext uri="{FF2B5EF4-FFF2-40B4-BE49-F238E27FC236}">
                  <a16:creationId xmlns:a16="http://schemas.microsoft.com/office/drawing/2014/main" id="{29570BFB-7FB3-B244-B491-B431B83F2304}"/>
                </a:ext>
              </a:extLst>
            </p:cNvPr>
            <p:cNvSpPr/>
            <p:nvPr/>
          </p:nvSpPr>
          <p:spPr>
            <a:xfrm rot="10800000" flipV="1">
              <a:off x="5928220" y="39654"/>
              <a:ext cx="3213133" cy="72000"/>
            </a:xfrm>
            <a:prstGeom prst="rect">
              <a:avLst/>
            </a:prstGeom>
            <a:gradFill flip="none" rotWithShape="1">
              <a:gsLst>
                <a:gs pos="0">
                  <a:schemeClr val="accent4">
                    <a:lumMod val="40000"/>
                    <a:lumOff val="60000"/>
                  </a:schemeClr>
                </a:gs>
                <a:gs pos="100000">
                  <a:srgbClr val="FFFFFF">
                    <a:alpha val="0"/>
                  </a:srgbClr>
                </a:gs>
                <a:gs pos="50000">
                  <a:schemeClr val="accent2">
                    <a:lumMod val="75000"/>
                    <a:alpha val="36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sp>
          <p:nvSpPr>
            <p:cNvPr id="16" name="矩形 15">
              <a:extLst>
                <a:ext uri="{FF2B5EF4-FFF2-40B4-BE49-F238E27FC236}">
                  <a16:creationId xmlns:a16="http://schemas.microsoft.com/office/drawing/2014/main" id="{48EC4FFC-6F9C-9D42-9DA2-A73C339A5ACA}"/>
                </a:ext>
              </a:extLst>
            </p:cNvPr>
            <p:cNvSpPr/>
            <p:nvPr/>
          </p:nvSpPr>
          <p:spPr>
            <a:xfrm flipV="1">
              <a:off x="-16597" y="-1"/>
              <a:ext cx="5079612" cy="111655"/>
            </a:xfrm>
            <a:prstGeom prst="rect">
              <a:avLst/>
            </a:prstGeom>
            <a:gradFill flip="none" rotWithShape="1">
              <a:gsLst>
                <a:gs pos="0">
                  <a:schemeClr val="accent4">
                    <a:lumMod val="75000"/>
                  </a:schemeClr>
                </a:gs>
                <a:gs pos="100000">
                  <a:schemeClr val="bg1">
                    <a:lumMod val="85000"/>
                    <a:alpha val="0"/>
                  </a:schemeClr>
                </a:gs>
                <a:gs pos="75000">
                  <a:schemeClr val="accent4">
                    <a:lumMod val="40000"/>
                    <a:lumOff val="60000"/>
                    <a:alpha val="39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grpSp>
    </p:spTree>
    <p:extLst>
      <p:ext uri="{BB962C8B-B14F-4D97-AF65-F5344CB8AC3E}">
        <p14:creationId xmlns:p14="http://schemas.microsoft.com/office/powerpoint/2010/main" val="3979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80CF3F-0642-A040-B4D9-11FF6221FA2B}"/>
              </a:ext>
            </a:extLst>
          </p:cNvPr>
          <p:cNvSpPr>
            <a:spLocks noGrp="1"/>
          </p:cNvSpPr>
          <p:nvPr>
            <p:ph type="title"/>
          </p:nvPr>
        </p:nvSpPr>
        <p:spPr>
          <a:xfrm>
            <a:off x="623888" y="1709738"/>
            <a:ext cx="7886700" cy="2852737"/>
          </a:xfrm>
        </p:spPr>
        <p:txBody>
          <a:bodyPr anchor="b"/>
          <a:lstStyle>
            <a:lvl1pPr>
              <a:defRPr sz="6000"/>
            </a:lvl1pPr>
          </a:lstStyle>
          <a:p>
            <a:r>
              <a:rPr lang="en-US" altLang="zh-TW"/>
              <a:t>Click to edit Master title style</a:t>
            </a:r>
            <a:endParaRPr lang="en-US"/>
          </a:p>
        </p:txBody>
      </p:sp>
      <p:sp>
        <p:nvSpPr>
          <p:cNvPr id="3" name="文字版面配置區 2">
            <a:extLst>
              <a:ext uri="{FF2B5EF4-FFF2-40B4-BE49-F238E27FC236}">
                <a16:creationId xmlns:a16="http://schemas.microsoft.com/office/drawing/2014/main" id="{FAF13593-31B0-AC4D-863C-F5FC72B12FB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TW"/>
              <a:t>Edit Master text styles</a:t>
            </a:r>
          </a:p>
        </p:txBody>
      </p:sp>
      <p:sp>
        <p:nvSpPr>
          <p:cNvPr id="4" name="日期版面配置區 3">
            <a:extLst>
              <a:ext uri="{FF2B5EF4-FFF2-40B4-BE49-F238E27FC236}">
                <a16:creationId xmlns:a16="http://schemas.microsoft.com/office/drawing/2014/main" id="{FDF725E2-252E-494C-B7F6-7066452D48C3}"/>
              </a:ext>
            </a:extLst>
          </p:cNvPr>
          <p:cNvSpPr>
            <a:spLocks noGrp="1"/>
          </p:cNvSpPr>
          <p:nvPr>
            <p:ph type="dt" sz="half" idx="10"/>
          </p:nvPr>
        </p:nvSpPr>
        <p:spPr/>
        <p:txBody>
          <a:bodyPr/>
          <a:lstStyle/>
          <a:p>
            <a:fld id="{D89324AC-2FDE-8443-BA4D-4CF6B5BD84CA}" type="datetimeFigureOut">
              <a:rPr lang="en-US" smtClean="0"/>
              <a:t>4/22/22</a:t>
            </a:fld>
            <a:endParaRPr lang="en-US"/>
          </a:p>
        </p:txBody>
      </p:sp>
      <p:sp>
        <p:nvSpPr>
          <p:cNvPr id="5" name="頁尾版面配置區 4">
            <a:extLst>
              <a:ext uri="{FF2B5EF4-FFF2-40B4-BE49-F238E27FC236}">
                <a16:creationId xmlns:a16="http://schemas.microsoft.com/office/drawing/2014/main" id="{8B11B803-35AD-C14B-8D77-C92C9C77F405}"/>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B03F5B7A-49F6-7743-B6F8-5D140BE6C0FB}"/>
              </a:ext>
            </a:extLst>
          </p:cNvPr>
          <p:cNvSpPr>
            <a:spLocks noGrp="1"/>
          </p:cNvSpPr>
          <p:nvPr>
            <p:ph type="sldNum" sz="quarter" idx="12"/>
          </p:nvPr>
        </p:nvSpPr>
        <p:spPr/>
        <p:txBody>
          <a:bodyPr/>
          <a:lstStyle/>
          <a:p>
            <a:fld id="{D0592F49-B75C-154F-9F7E-B1CE5C246B75}" type="slidenum">
              <a:rPr lang="en-US" smtClean="0"/>
              <a:t>‹#›</a:t>
            </a:fld>
            <a:endParaRPr lang="en-US"/>
          </a:p>
        </p:txBody>
      </p:sp>
    </p:spTree>
    <p:extLst>
      <p:ext uri="{BB962C8B-B14F-4D97-AF65-F5344CB8AC3E}">
        <p14:creationId xmlns:p14="http://schemas.microsoft.com/office/powerpoint/2010/main" val="2736667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bg>
      <p:bgPr>
        <a:solidFill>
          <a:schemeClr val="bg1">
            <a:lumMod val="95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D86F09-9618-234D-9EAB-7C3EC38389FA}"/>
              </a:ext>
            </a:extLst>
          </p:cNvPr>
          <p:cNvSpPr>
            <a:spLocks noGrp="1"/>
          </p:cNvSpPr>
          <p:nvPr>
            <p:ph type="title"/>
          </p:nvPr>
        </p:nvSpPr>
        <p:spPr/>
        <p:txBody>
          <a:bodyPr/>
          <a:lstStyle/>
          <a:p>
            <a:r>
              <a:rPr lang="en-US" altLang="zh-TW"/>
              <a:t>Click to edit Master title style</a:t>
            </a:r>
            <a:endParaRPr lang="en-US"/>
          </a:p>
        </p:txBody>
      </p:sp>
      <p:sp>
        <p:nvSpPr>
          <p:cNvPr id="3" name="內容版面配置區 2">
            <a:extLst>
              <a:ext uri="{FF2B5EF4-FFF2-40B4-BE49-F238E27FC236}">
                <a16:creationId xmlns:a16="http://schemas.microsoft.com/office/drawing/2014/main" id="{38DC59BD-7D7C-D247-AD13-53F2E076D48A}"/>
              </a:ext>
            </a:extLst>
          </p:cNvPr>
          <p:cNvSpPr>
            <a:spLocks noGrp="1"/>
          </p:cNvSpPr>
          <p:nvPr>
            <p:ph sz="half" idx="1"/>
          </p:nvPr>
        </p:nvSpPr>
        <p:spPr>
          <a:xfrm>
            <a:off x="628650" y="1825625"/>
            <a:ext cx="3867150" cy="4351338"/>
          </a:xfrm>
        </p:spPr>
        <p:txBody>
          <a:bodyPr/>
          <a:lstStyle/>
          <a:p>
            <a:pPr lvl="0"/>
            <a:r>
              <a:rPr lang="en-US" altLang="zh-TW"/>
              <a:t>Edit Master text styles</a:t>
            </a:r>
          </a:p>
        </p:txBody>
      </p:sp>
      <p:sp>
        <p:nvSpPr>
          <p:cNvPr id="4" name="內容版面配置區 3">
            <a:extLst>
              <a:ext uri="{FF2B5EF4-FFF2-40B4-BE49-F238E27FC236}">
                <a16:creationId xmlns:a16="http://schemas.microsoft.com/office/drawing/2014/main" id="{229C42D7-EB8C-9745-B784-B2A3B12CCD11}"/>
              </a:ext>
            </a:extLst>
          </p:cNvPr>
          <p:cNvSpPr>
            <a:spLocks noGrp="1"/>
          </p:cNvSpPr>
          <p:nvPr>
            <p:ph sz="half" idx="2"/>
          </p:nvPr>
        </p:nvSpPr>
        <p:spPr>
          <a:xfrm>
            <a:off x="4648200" y="1825625"/>
            <a:ext cx="3867150" cy="4351338"/>
          </a:xfrm>
        </p:spPr>
        <p:txBody>
          <a:bodyPr/>
          <a:lstStyle/>
          <a:p>
            <a:pPr lvl="0"/>
            <a:r>
              <a:rPr lang="en-US" altLang="zh-TW"/>
              <a:t>Edit Master text styles</a:t>
            </a:r>
          </a:p>
        </p:txBody>
      </p:sp>
      <p:sp>
        <p:nvSpPr>
          <p:cNvPr id="5" name="日期版面配置區 4">
            <a:extLst>
              <a:ext uri="{FF2B5EF4-FFF2-40B4-BE49-F238E27FC236}">
                <a16:creationId xmlns:a16="http://schemas.microsoft.com/office/drawing/2014/main" id="{6F71A3B5-434F-044F-8022-B44886DA2490}"/>
              </a:ext>
            </a:extLst>
          </p:cNvPr>
          <p:cNvSpPr>
            <a:spLocks noGrp="1"/>
          </p:cNvSpPr>
          <p:nvPr>
            <p:ph type="dt" sz="half" idx="10"/>
          </p:nvPr>
        </p:nvSpPr>
        <p:spPr/>
        <p:txBody>
          <a:bodyPr/>
          <a:lstStyle/>
          <a:p>
            <a:fld id="{D89324AC-2FDE-8443-BA4D-4CF6B5BD84CA}" type="datetimeFigureOut">
              <a:rPr lang="en-US" smtClean="0"/>
              <a:t>4/22/22</a:t>
            </a:fld>
            <a:endParaRPr lang="en-US"/>
          </a:p>
        </p:txBody>
      </p:sp>
      <p:sp>
        <p:nvSpPr>
          <p:cNvPr id="6" name="頁尾版面配置區 5">
            <a:extLst>
              <a:ext uri="{FF2B5EF4-FFF2-40B4-BE49-F238E27FC236}">
                <a16:creationId xmlns:a16="http://schemas.microsoft.com/office/drawing/2014/main" id="{B24BFB46-EA91-104D-9180-8DC0606A9A86}"/>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89EA7F98-4CE0-DB44-8D19-72EC71768117}"/>
              </a:ext>
            </a:extLst>
          </p:cNvPr>
          <p:cNvSpPr>
            <a:spLocks noGrp="1"/>
          </p:cNvSpPr>
          <p:nvPr>
            <p:ph type="sldNum" sz="quarter" idx="12"/>
          </p:nvPr>
        </p:nvSpPr>
        <p:spPr/>
        <p:txBody>
          <a:bodyPr/>
          <a:lstStyle/>
          <a:p>
            <a:fld id="{D0592F49-B75C-154F-9F7E-B1CE5C246B75}" type="slidenum">
              <a:rPr lang="en-US" smtClean="0"/>
              <a:t>‹#›</a:t>
            </a:fld>
            <a:endParaRPr lang="en-US"/>
          </a:p>
        </p:txBody>
      </p:sp>
      <p:grpSp>
        <p:nvGrpSpPr>
          <p:cNvPr id="8" name="群組 7">
            <a:extLst>
              <a:ext uri="{FF2B5EF4-FFF2-40B4-BE49-F238E27FC236}">
                <a16:creationId xmlns:a16="http://schemas.microsoft.com/office/drawing/2014/main" id="{4520D9B0-38FC-B240-B637-AFE274B5C59B}"/>
              </a:ext>
            </a:extLst>
          </p:cNvPr>
          <p:cNvGrpSpPr/>
          <p:nvPr/>
        </p:nvGrpSpPr>
        <p:grpSpPr>
          <a:xfrm>
            <a:off x="0" y="6463188"/>
            <a:ext cx="9144000" cy="434156"/>
            <a:chOff x="0" y="6463188"/>
            <a:chExt cx="9144000" cy="434156"/>
          </a:xfrm>
        </p:grpSpPr>
        <p:sp>
          <p:nvSpPr>
            <p:cNvPr id="9" name="矩形 8">
              <a:extLst>
                <a:ext uri="{FF2B5EF4-FFF2-40B4-BE49-F238E27FC236}">
                  <a16:creationId xmlns:a16="http://schemas.microsoft.com/office/drawing/2014/main" id="{F881B0B5-0FA1-304B-8B1F-D99F04A49BD3}"/>
                </a:ext>
              </a:extLst>
            </p:cNvPr>
            <p:cNvSpPr/>
            <p:nvPr/>
          </p:nvSpPr>
          <p:spPr>
            <a:xfrm>
              <a:off x="0" y="6463188"/>
              <a:ext cx="9144000" cy="434156"/>
            </a:xfrm>
            <a:prstGeom prst="rect">
              <a:avLst/>
            </a:prstGeom>
            <a:gradFill>
              <a:gsLst>
                <a:gs pos="0">
                  <a:schemeClr val="accent4">
                    <a:lumMod val="50000"/>
                  </a:schemeClr>
                </a:gs>
                <a:gs pos="49000">
                  <a:srgbClr val="613C16"/>
                </a:gs>
                <a:gs pos="100000">
                  <a:srgbClr val="6B412B"/>
                </a:gs>
              </a:gsLst>
            </a:gra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TW" altLang="en-US">
                <a:solidFill>
                  <a:srgbClr val="6B412B"/>
                </a:solidFill>
              </a:endParaRPr>
            </a:p>
          </p:txBody>
        </p:sp>
        <p:grpSp>
          <p:nvGrpSpPr>
            <p:cNvPr id="10" name="群組 9">
              <a:extLst>
                <a:ext uri="{FF2B5EF4-FFF2-40B4-BE49-F238E27FC236}">
                  <a16:creationId xmlns:a16="http://schemas.microsoft.com/office/drawing/2014/main" id="{EE3B247B-AFA7-C149-8473-F1A5453D4CCE}"/>
                </a:ext>
              </a:extLst>
            </p:cNvPr>
            <p:cNvGrpSpPr>
              <a:grpSpLocks noChangeAspect="1"/>
            </p:cNvGrpSpPr>
            <p:nvPr/>
          </p:nvGrpSpPr>
          <p:grpSpPr>
            <a:xfrm>
              <a:off x="110440" y="6573636"/>
              <a:ext cx="6642213" cy="215999"/>
              <a:chOff x="189953" y="266412"/>
              <a:chExt cx="9253893" cy="300939"/>
            </a:xfrm>
          </p:grpSpPr>
          <p:pic>
            <p:nvPicPr>
              <p:cNvPr id="13" name="圖片 12">
                <a:extLst>
                  <a:ext uri="{FF2B5EF4-FFF2-40B4-BE49-F238E27FC236}">
                    <a16:creationId xmlns:a16="http://schemas.microsoft.com/office/drawing/2014/main" id="{01876A7B-0DC7-494B-89DA-444B4967B4DC}"/>
                  </a:ext>
                </a:extLst>
              </p:cNvPr>
              <p:cNvPicPr>
                <a:picLocks noChangeAspect="1"/>
              </p:cNvPicPr>
              <p:nvPr/>
            </p:nvPicPr>
            <p:blipFill>
              <a:blip r:embed="rId2">
                <a:alphaModFix amt="31000"/>
                <a:duotone>
                  <a:schemeClr val="accent2">
                    <a:shade val="45000"/>
                    <a:satMod val="135000"/>
                  </a:schemeClr>
                  <a:prstClr val="white"/>
                </a:duotone>
              </a:blip>
              <a:stretch>
                <a:fillRect/>
              </a:stretch>
            </p:blipFill>
            <p:spPr>
              <a:xfrm>
                <a:off x="189953" y="266412"/>
                <a:ext cx="4557649" cy="300013"/>
              </a:xfrm>
              <a:prstGeom prst="rect">
                <a:avLst/>
              </a:prstGeom>
            </p:spPr>
          </p:pic>
          <p:pic>
            <p:nvPicPr>
              <p:cNvPr id="14" name="圖片 13">
                <a:extLst>
                  <a:ext uri="{FF2B5EF4-FFF2-40B4-BE49-F238E27FC236}">
                    <a16:creationId xmlns:a16="http://schemas.microsoft.com/office/drawing/2014/main" id="{2EFFFE20-F40B-A04D-90AD-921075C0C2E8}"/>
                  </a:ext>
                </a:extLst>
              </p:cNvPr>
              <p:cNvPicPr>
                <a:picLocks noChangeAspect="1"/>
              </p:cNvPicPr>
              <p:nvPr/>
            </p:nvPicPr>
            <p:blipFill>
              <a:blip r:embed="rId2">
                <a:alphaModFix amt="31000"/>
                <a:duotone>
                  <a:schemeClr val="accent2">
                    <a:shade val="45000"/>
                    <a:satMod val="135000"/>
                  </a:schemeClr>
                  <a:prstClr val="white"/>
                </a:duotone>
              </a:blip>
              <a:stretch>
                <a:fillRect/>
              </a:stretch>
            </p:blipFill>
            <p:spPr>
              <a:xfrm rot="10800000">
                <a:off x="4886197" y="267338"/>
                <a:ext cx="4557649" cy="300013"/>
              </a:xfrm>
              <a:prstGeom prst="rect">
                <a:avLst/>
              </a:prstGeom>
            </p:spPr>
          </p:pic>
        </p:grpSp>
        <p:pic>
          <p:nvPicPr>
            <p:cNvPr id="11" name="圖片 10">
              <a:extLst>
                <a:ext uri="{FF2B5EF4-FFF2-40B4-BE49-F238E27FC236}">
                  <a16:creationId xmlns:a16="http://schemas.microsoft.com/office/drawing/2014/main" id="{BA69FF04-861A-CA4E-96BB-8A10349B6115}"/>
                </a:ext>
              </a:extLst>
            </p:cNvPr>
            <p:cNvPicPr>
              <a:picLocks noChangeAspect="1"/>
            </p:cNvPicPr>
            <p:nvPr/>
          </p:nvPicPr>
          <p:blipFill>
            <a:blip r:embed="rId2">
              <a:alphaModFix amt="31000"/>
              <a:duotone>
                <a:prstClr val="black"/>
                <a:schemeClr val="accent2">
                  <a:tint val="45000"/>
                  <a:satMod val="400000"/>
                </a:schemeClr>
              </a:duotone>
            </a:blip>
            <a:stretch>
              <a:fillRect/>
            </a:stretch>
          </p:blipFill>
          <p:spPr>
            <a:xfrm rot="10800000">
              <a:off x="6419532" y="6609635"/>
              <a:ext cx="2724467" cy="179335"/>
            </a:xfrm>
            <a:prstGeom prst="rect">
              <a:avLst/>
            </a:prstGeom>
          </p:spPr>
        </p:pic>
        <p:cxnSp>
          <p:nvCxnSpPr>
            <p:cNvPr id="12" name="直線接點 11">
              <a:extLst>
                <a:ext uri="{FF2B5EF4-FFF2-40B4-BE49-F238E27FC236}">
                  <a16:creationId xmlns:a16="http://schemas.microsoft.com/office/drawing/2014/main" id="{ADAEE25A-1784-364F-9571-D5A81F0A3230}"/>
                </a:ext>
              </a:extLst>
            </p:cNvPr>
            <p:cNvCxnSpPr/>
            <p:nvPr/>
          </p:nvCxnSpPr>
          <p:spPr>
            <a:xfrm>
              <a:off x="0" y="6491102"/>
              <a:ext cx="9143999"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15" name="群組 14">
            <a:extLst>
              <a:ext uri="{FF2B5EF4-FFF2-40B4-BE49-F238E27FC236}">
                <a16:creationId xmlns:a16="http://schemas.microsoft.com/office/drawing/2014/main" id="{50FFE439-3613-CC42-91BA-08715007D18B}"/>
              </a:ext>
            </a:extLst>
          </p:cNvPr>
          <p:cNvGrpSpPr/>
          <p:nvPr/>
        </p:nvGrpSpPr>
        <p:grpSpPr>
          <a:xfrm>
            <a:off x="-16597" y="-41872"/>
            <a:ext cx="9157950" cy="111655"/>
            <a:chOff x="-16597" y="-1"/>
            <a:chExt cx="9157950" cy="111655"/>
          </a:xfrm>
        </p:grpSpPr>
        <p:sp>
          <p:nvSpPr>
            <p:cNvPr id="16" name="矩形 15">
              <a:extLst>
                <a:ext uri="{FF2B5EF4-FFF2-40B4-BE49-F238E27FC236}">
                  <a16:creationId xmlns:a16="http://schemas.microsoft.com/office/drawing/2014/main" id="{0D9EA4A6-F8A9-FF4E-B814-05F8CD0D163B}"/>
                </a:ext>
              </a:extLst>
            </p:cNvPr>
            <p:cNvSpPr/>
            <p:nvPr/>
          </p:nvSpPr>
          <p:spPr>
            <a:xfrm rot="10800000" flipV="1">
              <a:off x="5928220" y="39654"/>
              <a:ext cx="3213133" cy="72000"/>
            </a:xfrm>
            <a:prstGeom prst="rect">
              <a:avLst/>
            </a:prstGeom>
            <a:gradFill flip="none" rotWithShape="1">
              <a:gsLst>
                <a:gs pos="0">
                  <a:schemeClr val="accent4">
                    <a:lumMod val="40000"/>
                    <a:lumOff val="60000"/>
                  </a:schemeClr>
                </a:gs>
                <a:gs pos="100000">
                  <a:srgbClr val="FFFFFF">
                    <a:alpha val="0"/>
                  </a:srgbClr>
                </a:gs>
                <a:gs pos="50000">
                  <a:schemeClr val="accent2">
                    <a:lumMod val="75000"/>
                    <a:alpha val="36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sp>
          <p:nvSpPr>
            <p:cNvPr id="17" name="矩形 16">
              <a:extLst>
                <a:ext uri="{FF2B5EF4-FFF2-40B4-BE49-F238E27FC236}">
                  <a16:creationId xmlns:a16="http://schemas.microsoft.com/office/drawing/2014/main" id="{F32CF897-3491-6F40-B2AC-F48C7D0ED01D}"/>
                </a:ext>
              </a:extLst>
            </p:cNvPr>
            <p:cNvSpPr/>
            <p:nvPr/>
          </p:nvSpPr>
          <p:spPr>
            <a:xfrm flipV="1">
              <a:off x="-16597" y="-1"/>
              <a:ext cx="5079612" cy="111655"/>
            </a:xfrm>
            <a:prstGeom prst="rect">
              <a:avLst/>
            </a:prstGeom>
            <a:gradFill flip="none" rotWithShape="1">
              <a:gsLst>
                <a:gs pos="0">
                  <a:schemeClr val="accent4">
                    <a:lumMod val="75000"/>
                  </a:schemeClr>
                </a:gs>
                <a:gs pos="100000">
                  <a:schemeClr val="bg1">
                    <a:lumMod val="85000"/>
                    <a:alpha val="0"/>
                  </a:schemeClr>
                </a:gs>
                <a:gs pos="75000">
                  <a:schemeClr val="accent4">
                    <a:lumMod val="40000"/>
                    <a:lumOff val="60000"/>
                    <a:alpha val="39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grpSp>
    </p:spTree>
    <p:extLst>
      <p:ext uri="{BB962C8B-B14F-4D97-AF65-F5344CB8AC3E}">
        <p14:creationId xmlns:p14="http://schemas.microsoft.com/office/powerpoint/2010/main" val="1710851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80108F-A74B-3C41-ABDC-B14DE0129B65}"/>
              </a:ext>
            </a:extLst>
          </p:cNvPr>
          <p:cNvSpPr>
            <a:spLocks noGrp="1"/>
          </p:cNvSpPr>
          <p:nvPr>
            <p:ph type="title"/>
          </p:nvPr>
        </p:nvSpPr>
        <p:spPr>
          <a:xfrm>
            <a:off x="630238" y="365125"/>
            <a:ext cx="7886700" cy="1325563"/>
          </a:xfrm>
        </p:spPr>
        <p:txBody>
          <a:bodyPr/>
          <a:lstStyle/>
          <a:p>
            <a:r>
              <a:rPr lang="en-US" altLang="zh-TW"/>
              <a:t>Click to edit Master title style</a:t>
            </a:r>
            <a:endParaRPr lang="en-US"/>
          </a:p>
        </p:txBody>
      </p:sp>
      <p:sp>
        <p:nvSpPr>
          <p:cNvPr id="3" name="文字版面配置區 2">
            <a:extLst>
              <a:ext uri="{FF2B5EF4-FFF2-40B4-BE49-F238E27FC236}">
                <a16:creationId xmlns:a16="http://schemas.microsoft.com/office/drawing/2014/main" id="{CBF805C1-AD92-3B4D-AF74-111D87CB3EC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Edit Master text styles</a:t>
            </a:r>
          </a:p>
        </p:txBody>
      </p:sp>
      <p:sp>
        <p:nvSpPr>
          <p:cNvPr id="4" name="內容版面配置區 3">
            <a:extLst>
              <a:ext uri="{FF2B5EF4-FFF2-40B4-BE49-F238E27FC236}">
                <a16:creationId xmlns:a16="http://schemas.microsoft.com/office/drawing/2014/main" id="{4CFBD66D-5535-B644-96EC-5534AF34EC6D}"/>
              </a:ext>
            </a:extLst>
          </p:cNvPr>
          <p:cNvSpPr>
            <a:spLocks noGrp="1"/>
          </p:cNvSpPr>
          <p:nvPr>
            <p:ph sz="half" idx="2"/>
          </p:nvPr>
        </p:nvSpPr>
        <p:spPr>
          <a:xfrm>
            <a:off x="630238" y="2505075"/>
            <a:ext cx="3868737" cy="3684588"/>
          </a:xfrm>
        </p:spPr>
        <p:txBody>
          <a:bodyPr/>
          <a:lstStyle/>
          <a:p>
            <a:pPr lvl="0"/>
            <a:r>
              <a:rPr lang="en-US" altLang="zh-TW"/>
              <a:t>Edit Master text styles</a:t>
            </a:r>
          </a:p>
        </p:txBody>
      </p:sp>
      <p:sp>
        <p:nvSpPr>
          <p:cNvPr id="5" name="文字版面配置區 4">
            <a:extLst>
              <a:ext uri="{FF2B5EF4-FFF2-40B4-BE49-F238E27FC236}">
                <a16:creationId xmlns:a16="http://schemas.microsoft.com/office/drawing/2014/main" id="{D346FB96-F7A6-5844-AB31-2ABEDBD3B4C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Edit Master text styles</a:t>
            </a:r>
          </a:p>
        </p:txBody>
      </p:sp>
      <p:sp>
        <p:nvSpPr>
          <p:cNvPr id="6" name="內容版面配置區 5">
            <a:extLst>
              <a:ext uri="{FF2B5EF4-FFF2-40B4-BE49-F238E27FC236}">
                <a16:creationId xmlns:a16="http://schemas.microsoft.com/office/drawing/2014/main" id="{082754EB-F649-0A48-BD17-EDA1DE1E8C19}"/>
              </a:ext>
            </a:extLst>
          </p:cNvPr>
          <p:cNvSpPr>
            <a:spLocks noGrp="1"/>
          </p:cNvSpPr>
          <p:nvPr>
            <p:ph sz="quarter" idx="4"/>
          </p:nvPr>
        </p:nvSpPr>
        <p:spPr>
          <a:xfrm>
            <a:off x="4629150" y="2505075"/>
            <a:ext cx="3887788" cy="3684588"/>
          </a:xfrm>
        </p:spPr>
        <p:txBody>
          <a:bodyPr/>
          <a:lstStyle/>
          <a:p>
            <a:pPr lvl="0"/>
            <a:r>
              <a:rPr lang="en-US" altLang="zh-TW"/>
              <a:t>Edit Master text styles</a:t>
            </a:r>
          </a:p>
        </p:txBody>
      </p:sp>
      <p:sp>
        <p:nvSpPr>
          <p:cNvPr id="7" name="日期版面配置區 6">
            <a:extLst>
              <a:ext uri="{FF2B5EF4-FFF2-40B4-BE49-F238E27FC236}">
                <a16:creationId xmlns:a16="http://schemas.microsoft.com/office/drawing/2014/main" id="{F11AB6BB-93E5-A942-8FA1-AD094C96889C}"/>
              </a:ext>
            </a:extLst>
          </p:cNvPr>
          <p:cNvSpPr>
            <a:spLocks noGrp="1"/>
          </p:cNvSpPr>
          <p:nvPr>
            <p:ph type="dt" sz="half" idx="10"/>
          </p:nvPr>
        </p:nvSpPr>
        <p:spPr/>
        <p:txBody>
          <a:bodyPr/>
          <a:lstStyle/>
          <a:p>
            <a:fld id="{D89324AC-2FDE-8443-BA4D-4CF6B5BD84CA}" type="datetimeFigureOut">
              <a:rPr lang="en-US" smtClean="0"/>
              <a:t>4/22/22</a:t>
            </a:fld>
            <a:endParaRPr lang="en-US"/>
          </a:p>
        </p:txBody>
      </p:sp>
      <p:sp>
        <p:nvSpPr>
          <p:cNvPr id="8" name="頁尾版面配置區 7">
            <a:extLst>
              <a:ext uri="{FF2B5EF4-FFF2-40B4-BE49-F238E27FC236}">
                <a16:creationId xmlns:a16="http://schemas.microsoft.com/office/drawing/2014/main" id="{63B0EBDF-4C19-F245-9CBC-7A39C7E0B92D}"/>
              </a:ext>
            </a:extLst>
          </p:cNvPr>
          <p:cNvSpPr>
            <a:spLocks noGrp="1"/>
          </p:cNvSpPr>
          <p:nvPr>
            <p:ph type="ftr" sz="quarter" idx="11"/>
          </p:nvPr>
        </p:nvSpPr>
        <p:spPr/>
        <p:txBody>
          <a:bodyPr/>
          <a:lstStyle/>
          <a:p>
            <a:endParaRPr lang="en-US"/>
          </a:p>
        </p:txBody>
      </p:sp>
      <p:sp>
        <p:nvSpPr>
          <p:cNvPr id="9" name="投影片編號版面配置區 8">
            <a:extLst>
              <a:ext uri="{FF2B5EF4-FFF2-40B4-BE49-F238E27FC236}">
                <a16:creationId xmlns:a16="http://schemas.microsoft.com/office/drawing/2014/main" id="{6F55562F-85D8-7D41-9B26-5CB834FA249E}"/>
              </a:ext>
            </a:extLst>
          </p:cNvPr>
          <p:cNvSpPr>
            <a:spLocks noGrp="1"/>
          </p:cNvSpPr>
          <p:nvPr>
            <p:ph type="sldNum" sz="quarter" idx="12"/>
          </p:nvPr>
        </p:nvSpPr>
        <p:spPr/>
        <p:txBody>
          <a:bodyPr/>
          <a:lstStyle/>
          <a:p>
            <a:fld id="{D0592F49-B75C-154F-9F7E-B1CE5C246B75}" type="slidenum">
              <a:rPr lang="en-US" smtClean="0"/>
              <a:t>‹#›</a:t>
            </a:fld>
            <a:endParaRPr lang="en-US"/>
          </a:p>
        </p:txBody>
      </p:sp>
    </p:spTree>
    <p:extLst>
      <p:ext uri="{BB962C8B-B14F-4D97-AF65-F5344CB8AC3E}">
        <p14:creationId xmlns:p14="http://schemas.microsoft.com/office/powerpoint/2010/main" val="1749475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bg>
      <p:bgPr>
        <a:solidFill>
          <a:schemeClr val="bg1">
            <a:lumMod val="95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FD3654-7900-464D-9957-81DE6821E017}"/>
              </a:ext>
            </a:extLst>
          </p:cNvPr>
          <p:cNvSpPr>
            <a:spLocks noGrp="1"/>
          </p:cNvSpPr>
          <p:nvPr>
            <p:ph type="title"/>
          </p:nvPr>
        </p:nvSpPr>
        <p:spPr/>
        <p:txBody>
          <a:bodyPr/>
          <a:lstStyle/>
          <a:p>
            <a:r>
              <a:rPr lang="en-US" altLang="zh-TW"/>
              <a:t>Click to edit Master title style</a:t>
            </a:r>
            <a:endParaRPr lang="en-US"/>
          </a:p>
        </p:txBody>
      </p:sp>
      <p:sp>
        <p:nvSpPr>
          <p:cNvPr id="3" name="日期版面配置區 2">
            <a:extLst>
              <a:ext uri="{FF2B5EF4-FFF2-40B4-BE49-F238E27FC236}">
                <a16:creationId xmlns:a16="http://schemas.microsoft.com/office/drawing/2014/main" id="{923D3FD2-9972-D84C-B02B-1046B75E59DE}"/>
              </a:ext>
            </a:extLst>
          </p:cNvPr>
          <p:cNvSpPr>
            <a:spLocks noGrp="1"/>
          </p:cNvSpPr>
          <p:nvPr>
            <p:ph type="dt" sz="half" idx="10"/>
          </p:nvPr>
        </p:nvSpPr>
        <p:spPr/>
        <p:txBody>
          <a:bodyPr/>
          <a:lstStyle/>
          <a:p>
            <a:fld id="{D89324AC-2FDE-8443-BA4D-4CF6B5BD84CA}" type="datetimeFigureOut">
              <a:rPr lang="en-US" smtClean="0"/>
              <a:t>4/22/22</a:t>
            </a:fld>
            <a:endParaRPr lang="en-US"/>
          </a:p>
        </p:txBody>
      </p:sp>
      <p:sp>
        <p:nvSpPr>
          <p:cNvPr id="4" name="頁尾版面配置區 3">
            <a:extLst>
              <a:ext uri="{FF2B5EF4-FFF2-40B4-BE49-F238E27FC236}">
                <a16:creationId xmlns:a16="http://schemas.microsoft.com/office/drawing/2014/main" id="{3A37600F-DC78-1E48-8BAF-EF27EDDA1389}"/>
              </a:ext>
            </a:extLst>
          </p:cNvPr>
          <p:cNvSpPr>
            <a:spLocks noGrp="1"/>
          </p:cNvSpPr>
          <p:nvPr>
            <p:ph type="ftr" sz="quarter" idx="11"/>
          </p:nvPr>
        </p:nvSpPr>
        <p:spPr/>
        <p:txBody>
          <a:bodyPr/>
          <a:lstStyle/>
          <a:p>
            <a:endParaRPr lang="en-US"/>
          </a:p>
        </p:txBody>
      </p:sp>
      <p:sp>
        <p:nvSpPr>
          <p:cNvPr id="5" name="投影片編號版面配置區 4">
            <a:extLst>
              <a:ext uri="{FF2B5EF4-FFF2-40B4-BE49-F238E27FC236}">
                <a16:creationId xmlns:a16="http://schemas.microsoft.com/office/drawing/2014/main" id="{249A3D05-B83D-A444-8A35-AEA03E985295}"/>
              </a:ext>
            </a:extLst>
          </p:cNvPr>
          <p:cNvSpPr>
            <a:spLocks noGrp="1"/>
          </p:cNvSpPr>
          <p:nvPr>
            <p:ph type="sldNum" sz="quarter" idx="12"/>
          </p:nvPr>
        </p:nvSpPr>
        <p:spPr/>
        <p:txBody>
          <a:bodyPr/>
          <a:lstStyle/>
          <a:p>
            <a:fld id="{D0592F49-B75C-154F-9F7E-B1CE5C246B75}" type="slidenum">
              <a:rPr lang="en-US" smtClean="0"/>
              <a:t>‹#›</a:t>
            </a:fld>
            <a:endParaRPr lang="en-US"/>
          </a:p>
        </p:txBody>
      </p:sp>
      <p:grpSp>
        <p:nvGrpSpPr>
          <p:cNvPr id="6" name="群組 5">
            <a:extLst>
              <a:ext uri="{FF2B5EF4-FFF2-40B4-BE49-F238E27FC236}">
                <a16:creationId xmlns:a16="http://schemas.microsoft.com/office/drawing/2014/main" id="{5362E444-CA08-9249-BB19-940B968ED73E}"/>
              </a:ext>
            </a:extLst>
          </p:cNvPr>
          <p:cNvGrpSpPr/>
          <p:nvPr/>
        </p:nvGrpSpPr>
        <p:grpSpPr>
          <a:xfrm>
            <a:off x="0" y="6463188"/>
            <a:ext cx="9144000" cy="434156"/>
            <a:chOff x="0" y="6463188"/>
            <a:chExt cx="9144000" cy="434156"/>
          </a:xfrm>
        </p:grpSpPr>
        <p:sp>
          <p:nvSpPr>
            <p:cNvPr id="7" name="矩形 6">
              <a:extLst>
                <a:ext uri="{FF2B5EF4-FFF2-40B4-BE49-F238E27FC236}">
                  <a16:creationId xmlns:a16="http://schemas.microsoft.com/office/drawing/2014/main" id="{9F6728DC-D706-8344-A6A0-40D48DBFD79C}"/>
                </a:ext>
              </a:extLst>
            </p:cNvPr>
            <p:cNvSpPr/>
            <p:nvPr/>
          </p:nvSpPr>
          <p:spPr>
            <a:xfrm>
              <a:off x="0" y="6463188"/>
              <a:ext cx="9144000" cy="434156"/>
            </a:xfrm>
            <a:prstGeom prst="rect">
              <a:avLst/>
            </a:prstGeom>
            <a:gradFill>
              <a:gsLst>
                <a:gs pos="0">
                  <a:schemeClr val="accent4">
                    <a:lumMod val="50000"/>
                  </a:schemeClr>
                </a:gs>
                <a:gs pos="49000">
                  <a:srgbClr val="613C16"/>
                </a:gs>
                <a:gs pos="100000">
                  <a:srgbClr val="6B412B"/>
                </a:gs>
              </a:gsLst>
            </a:gra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TW" altLang="en-US">
                <a:solidFill>
                  <a:srgbClr val="6B412B"/>
                </a:solidFill>
              </a:endParaRPr>
            </a:p>
          </p:txBody>
        </p:sp>
        <p:grpSp>
          <p:nvGrpSpPr>
            <p:cNvPr id="8" name="群組 7">
              <a:extLst>
                <a:ext uri="{FF2B5EF4-FFF2-40B4-BE49-F238E27FC236}">
                  <a16:creationId xmlns:a16="http://schemas.microsoft.com/office/drawing/2014/main" id="{4BFA3D3C-4FB8-8B4A-AEB3-C2EAB578625B}"/>
                </a:ext>
              </a:extLst>
            </p:cNvPr>
            <p:cNvGrpSpPr>
              <a:grpSpLocks noChangeAspect="1"/>
            </p:cNvGrpSpPr>
            <p:nvPr/>
          </p:nvGrpSpPr>
          <p:grpSpPr>
            <a:xfrm>
              <a:off x="110440" y="6573636"/>
              <a:ext cx="6642213" cy="215999"/>
              <a:chOff x="189953" y="266412"/>
              <a:chExt cx="9253893" cy="300939"/>
            </a:xfrm>
          </p:grpSpPr>
          <p:pic>
            <p:nvPicPr>
              <p:cNvPr id="11" name="圖片 10">
                <a:extLst>
                  <a:ext uri="{FF2B5EF4-FFF2-40B4-BE49-F238E27FC236}">
                    <a16:creationId xmlns:a16="http://schemas.microsoft.com/office/drawing/2014/main" id="{6E958394-74E3-C643-ADC7-06128AD18AD8}"/>
                  </a:ext>
                </a:extLst>
              </p:cNvPr>
              <p:cNvPicPr>
                <a:picLocks noChangeAspect="1"/>
              </p:cNvPicPr>
              <p:nvPr/>
            </p:nvPicPr>
            <p:blipFill>
              <a:blip r:embed="rId2">
                <a:alphaModFix amt="31000"/>
                <a:duotone>
                  <a:schemeClr val="accent2">
                    <a:shade val="45000"/>
                    <a:satMod val="135000"/>
                  </a:schemeClr>
                  <a:prstClr val="white"/>
                </a:duotone>
              </a:blip>
              <a:stretch>
                <a:fillRect/>
              </a:stretch>
            </p:blipFill>
            <p:spPr>
              <a:xfrm>
                <a:off x="189953" y="266412"/>
                <a:ext cx="4557649" cy="300013"/>
              </a:xfrm>
              <a:prstGeom prst="rect">
                <a:avLst/>
              </a:prstGeom>
            </p:spPr>
          </p:pic>
          <p:pic>
            <p:nvPicPr>
              <p:cNvPr id="12" name="圖片 11">
                <a:extLst>
                  <a:ext uri="{FF2B5EF4-FFF2-40B4-BE49-F238E27FC236}">
                    <a16:creationId xmlns:a16="http://schemas.microsoft.com/office/drawing/2014/main" id="{12D14435-4D1E-9D46-8523-66E6DE039DEE}"/>
                  </a:ext>
                </a:extLst>
              </p:cNvPr>
              <p:cNvPicPr>
                <a:picLocks noChangeAspect="1"/>
              </p:cNvPicPr>
              <p:nvPr/>
            </p:nvPicPr>
            <p:blipFill>
              <a:blip r:embed="rId2">
                <a:alphaModFix amt="31000"/>
                <a:duotone>
                  <a:schemeClr val="accent2">
                    <a:shade val="45000"/>
                    <a:satMod val="135000"/>
                  </a:schemeClr>
                  <a:prstClr val="white"/>
                </a:duotone>
              </a:blip>
              <a:stretch>
                <a:fillRect/>
              </a:stretch>
            </p:blipFill>
            <p:spPr>
              <a:xfrm rot="10800000">
                <a:off x="4886197" y="267338"/>
                <a:ext cx="4557649" cy="300013"/>
              </a:xfrm>
              <a:prstGeom prst="rect">
                <a:avLst/>
              </a:prstGeom>
            </p:spPr>
          </p:pic>
        </p:grpSp>
        <p:pic>
          <p:nvPicPr>
            <p:cNvPr id="9" name="圖片 8">
              <a:extLst>
                <a:ext uri="{FF2B5EF4-FFF2-40B4-BE49-F238E27FC236}">
                  <a16:creationId xmlns:a16="http://schemas.microsoft.com/office/drawing/2014/main" id="{5D4E5252-E352-2A46-8E3F-AB22FF610823}"/>
                </a:ext>
              </a:extLst>
            </p:cNvPr>
            <p:cNvPicPr>
              <a:picLocks noChangeAspect="1"/>
            </p:cNvPicPr>
            <p:nvPr/>
          </p:nvPicPr>
          <p:blipFill>
            <a:blip r:embed="rId2">
              <a:alphaModFix amt="31000"/>
              <a:duotone>
                <a:prstClr val="black"/>
                <a:schemeClr val="accent2">
                  <a:tint val="45000"/>
                  <a:satMod val="400000"/>
                </a:schemeClr>
              </a:duotone>
            </a:blip>
            <a:stretch>
              <a:fillRect/>
            </a:stretch>
          </p:blipFill>
          <p:spPr>
            <a:xfrm rot="10800000">
              <a:off x="6419532" y="6609635"/>
              <a:ext cx="2724467" cy="179335"/>
            </a:xfrm>
            <a:prstGeom prst="rect">
              <a:avLst/>
            </a:prstGeom>
          </p:spPr>
        </p:pic>
        <p:cxnSp>
          <p:nvCxnSpPr>
            <p:cNvPr id="10" name="直線接點 9">
              <a:extLst>
                <a:ext uri="{FF2B5EF4-FFF2-40B4-BE49-F238E27FC236}">
                  <a16:creationId xmlns:a16="http://schemas.microsoft.com/office/drawing/2014/main" id="{CA79FA4A-17EC-1A49-95E2-736122AEFC68}"/>
                </a:ext>
              </a:extLst>
            </p:cNvPr>
            <p:cNvCxnSpPr/>
            <p:nvPr/>
          </p:nvCxnSpPr>
          <p:spPr>
            <a:xfrm>
              <a:off x="0" y="6491102"/>
              <a:ext cx="9143999"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13" name="群組 12">
            <a:extLst>
              <a:ext uri="{FF2B5EF4-FFF2-40B4-BE49-F238E27FC236}">
                <a16:creationId xmlns:a16="http://schemas.microsoft.com/office/drawing/2014/main" id="{BB775428-9B56-6D4C-8562-26D2095F35A7}"/>
              </a:ext>
            </a:extLst>
          </p:cNvPr>
          <p:cNvGrpSpPr/>
          <p:nvPr/>
        </p:nvGrpSpPr>
        <p:grpSpPr>
          <a:xfrm>
            <a:off x="-16597" y="-41872"/>
            <a:ext cx="9157950" cy="111655"/>
            <a:chOff x="-16597" y="-1"/>
            <a:chExt cx="9157950" cy="111655"/>
          </a:xfrm>
        </p:grpSpPr>
        <p:sp>
          <p:nvSpPr>
            <p:cNvPr id="14" name="矩形 13">
              <a:extLst>
                <a:ext uri="{FF2B5EF4-FFF2-40B4-BE49-F238E27FC236}">
                  <a16:creationId xmlns:a16="http://schemas.microsoft.com/office/drawing/2014/main" id="{7A461000-0A61-5241-BD21-00CD8DB7F9C2}"/>
                </a:ext>
              </a:extLst>
            </p:cNvPr>
            <p:cNvSpPr/>
            <p:nvPr/>
          </p:nvSpPr>
          <p:spPr>
            <a:xfrm rot="10800000" flipV="1">
              <a:off x="5928220" y="39654"/>
              <a:ext cx="3213133" cy="72000"/>
            </a:xfrm>
            <a:prstGeom prst="rect">
              <a:avLst/>
            </a:prstGeom>
            <a:gradFill flip="none" rotWithShape="1">
              <a:gsLst>
                <a:gs pos="0">
                  <a:schemeClr val="accent4">
                    <a:lumMod val="40000"/>
                    <a:lumOff val="60000"/>
                  </a:schemeClr>
                </a:gs>
                <a:gs pos="100000">
                  <a:srgbClr val="FFFFFF">
                    <a:alpha val="0"/>
                  </a:srgbClr>
                </a:gs>
                <a:gs pos="50000">
                  <a:schemeClr val="accent2">
                    <a:lumMod val="75000"/>
                    <a:alpha val="36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sp>
          <p:nvSpPr>
            <p:cNvPr id="15" name="矩形 14">
              <a:extLst>
                <a:ext uri="{FF2B5EF4-FFF2-40B4-BE49-F238E27FC236}">
                  <a16:creationId xmlns:a16="http://schemas.microsoft.com/office/drawing/2014/main" id="{083FEBF5-26EA-304C-92B2-741013344D54}"/>
                </a:ext>
              </a:extLst>
            </p:cNvPr>
            <p:cNvSpPr/>
            <p:nvPr/>
          </p:nvSpPr>
          <p:spPr>
            <a:xfrm flipV="1">
              <a:off x="-16597" y="-1"/>
              <a:ext cx="5079612" cy="111655"/>
            </a:xfrm>
            <a:prstGeom prst="rect">
              <a:avLst/>
            </a:prstGeom>
            <a:gradFill flip="none" rotWithShape="1">
              <a:gsLst>
                <a:gs pos="0">
                  <a:schemeClr val="accent4">
                    <a:lumMod val="75000"/>
                  </a:schemeClr>
                </a:gs>
                <a:gs pos="100000">
                  <a:schemeClr val="bg1">
                    <a:lumMod val="85000"/>
                    <a:alpha val="0"/>
                  </a:schemeClr>
                </a:gs>
                <a:gs pos="75000">
                  <a:schemeClr val="accent4">
                    <a:lumMod val="40000"/>
                    <a:lumOff val="60000"/>
                    <a:alpha val="39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grpSp>
    </p:spTree>
    <p:extLst>
      <p:ext uri="{BB962C8B-B14F-4D97-AF65-F5344CB8AC3E}">
        <p14:creationId xmlns:p14="http://schemas.microsoft.com/office/powerpoint/2010/main" val="348856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E196F94C-3880-974C-A70F-2C3F48CA5907}"/>
              </a:ext>
            </a:extLst>
          </p:cNvPr>
          <p:cNvSpPr>
            <a:spLocks noGrp="1"/>
          </p:cNvSpPr>
          <p:nvPr>
            <p:ph type="dt" sz="half" idx="10"/>
          </p:nvPr>
        </p:nvSpPr>
        <p:spPr/>
        <p:txBody>
          <a:bodyPr/>
          <a:lstStyle/>
          <a:p>
            <a:fld id="{D89324AC-2FDE-8443-BA4D-4CF6B5BD84CA}" type="datetimeFigureOut">
              <a:rPr lang="en-US" smtClean="0"/>
              <a:t>4/22/22</a:t>
            </a:fld>
            <a:endParaRPr lang="en-US"/>
          </a:p>
        </p:txBody>
      </p:sp>
      <p:sp>
        <p:nvSpPr>
          <p:cNvPr id="3" name="頁尾版面配置區 2">
            <a:extLst>
              <a:ext uri="{FF2B5EF4-FFF2-40B4-BE49-F238E27FC236}">
                <a16:creationId xmlns:a16="http://schemas.microsoft.com/office/drawing/2014/main" id="{58276F16-07A1-DC4D-8C80-1944BA50913D}"/>
              </a:ext>
            </a:extLst>
          </p:cNvPr>
          <p:cNvSpPr>
            <a:spLocks noGrp="1"/>
          </p:cNvSpPr>
          <p:nvPr>
            <p:ph type="ftr" sz="quarter" idx="11"/>
          </p:nvPr>
        </p:nvSpPr>
        <p:spPr/>
        <p:txBody>
          <a:bodyPr/>
          <a:lstStyle/>
          <a:p>
            <a:endParaRPr lang="en-US"/>
          </a:p>
        </p:txBody>
      </p:sp>
      <p:sp>
        <p:nvSpPr>
          <p:cNvPr id="4" name="投影片編號版面配置區 3">
            <a:extLst>
              <a:ext uri="{FF2B5EF4-FFF2-40B4-BE49-F238E27FC236}">
                <a16:creationId xmlns:a16="http://schemas.microsoft.com/office/drawing/2014/main" id="{9D44B5DA-A18E-AC43-816B-936B2A5EAD36}"/>
              </a:ext>
            </a:extLst>
          </p:cNvPr>
          <p:cNvSpPr>
            <a:spLocks noGrp="1"/>
          </p:cNvSpPr>
          <p:nvPr>
            <p:ph type="sldNum" sz="quarter" idx="12"/>
          </p:nvPr>
        </p:nvSpPr>
        <p:spPr/>
        <p:txBody>
          <a:bodyPr/>
          <a:lstStyle/>
          <a:p>
            <a:fld id="{D0592F49-B75C-154F-9F7E-B1CE5C246B75}" type="slidenum">
              <a:rPr lang="en-US" smtClean="0"/>
              <a:t>‹#›</a:t>
            </a:fld>
            <a:endParaRPr lang="en-US"/>
          </a:p>
        </p:txBody>
      </p:sp>
      <p:grpSp>
        <p:nvGrpSpPr>
          <p:cNvPr id="5" name="群組 4">
            <a:extLst>
              <a:ext uri="{FF2B5EF4-FFF2-40B4-BE49-F238E27FC236}">
                <a16:creationId xmlns:a16="http://schemas.microsoft.com/office/drawing/2014/main" id="{DCF0F7B8-33E6-AB4F-B177-1E7429A022F9}"/>
              </a:ext>
            </a:extLst>
          </p:cNvPr>
          <p:cNvGrpSpPr/>
          <p:nvPr/>
        </p:nvGrpSpPr>
        <p:grpSpPr>
          <a:xfrm>
            <a:off x="0" y="6463188"/>
            <a:ext cx="9144000" cy="434156"/>
            <a:chOff x="0" y="6463188"/>
            <a:chExt cx="9144000" cy="434156"/>
          </a:xfrm>
        </p:grpSpPr>
        <p:sp>
          <p:nvSpPr>
            <p:cNvPr id="6" name="矩形 5">
              <a:extLst>
                <a:ext uri="{FF2B5EF4-FFF2-40B4-BE49-F238E27FC236}">
                  <a16:creationId xmlns:a16="http://schemas.microsoft.com/office/drawing/2014/main" id="{1CDD0DF0-726F-AA47-AFE0-9078F45F5D3B}"/>
                </a:ext>
              </a:extLst>
            </p:cNvPr>
            <p:cNvSpPr/>
            <p:nvPr/>
          </p:nvSpPr>
          <p:spPr>
            <a:xfrm>
              <a:off x="0" y="6463188"/>
              <a:ext cx="9144000" cy="434156"/>
            </a:xfrm>
            <a:prstGeom prst="rect">
              <a:avLst/>
            </a:prstGeom>
            <a:gradFill>
              <a:gsLst>
                <a:gs pos="0">
                  <a:schemeClr val="accent4">
                    <a:lumMod val="50000"/>
                  </a:schemeClr>
                </a:gs>
                <a:gs pos="49000">
                  <a:srgbClr val="613C16"/>
                </a:gs>
                <a:gs pos="100000">
                  <a:srgbClr val="6B412B"/>
                </a:gs>
              </a:gsLst>
            </a:gra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TW" altLang="en-US">
                <a:solidFill>
                  <a:srgbClr val="6B412B"/>
                </a:solidFill>
              </a:endParaRPr>
            </a:p>
          </p:txBody>
        </p:sp>
        <p:grpSp>
          <p:nvGrpSpPr>
            <p:cNvPr id="7" name="群組 6">
              <a:extLst>
                <a:ext uri="{FF2B5EF4-FFF2-40B4-BE49-F238E27FC236}">
                  <a16:creationId xmlns:a16="http://schemas.microsoft.com/office/drawing/2014/main" id="{3623DF7F-16DB-DF44-A6FC-DB041864CC8B}"/>
                </a:ext>
              </a:extLst>
            </p:cNvPr>
            <p:cNvGrpSpPr>
              <a:grpSpLocks noChangeAspect="1"/>
            </p:cNvGrpSpPr>
            <p:nvPr/>
          </p:nvGrpSpPr>
          <p:grpSpPr>
            <a:xfrm>
              <a:off x="110440" y="6573636"/>
              <a:ext cx="6642213" cy="215999"/>
              <a:chOff x="189953" y="266412"/>
              <a:chExt cx="9253893" cy="300939"/>
            </a:xfrm>
          </p:grpSpPr>
          <p:pic>
            <p:nvPicPr>
              <p:cNvPr id="10" name="圖片 9">
                <a:extLst>
                  <a:ext uri="{FF2B5EF4-FFF2-40B4-BE49-F238E27FC236}">
                    <a16:creationId xmlns:a16="http://schemas.microsoft.com/office/drawing/2014/main" id="{24286873-E1F7-E149-A871-B2BD0706C9A3}"/>
                  </a:ext>
                </a:extLst>
              </p:cNvPr>
              <p:cNvPicPr>
                <a:picLocks noChangeAspect="1"/>
              </p:cNvPicPr>
              <p:nvPr/>
            </p:nvPicPr>
            <p:blipFill>
              <a:blip r:embed="rId2">
                <a:alphaModFix amt="31000"/>
                <a:duotone>
                  <a:schemeClr val="accent2">
                    <a:shade val="45000"/>
                    <a:satMod val="135000"/>
                  </a:schemeClr>
                  <a:prstClr val="white"/>
                </a:duotone>
              </a:blip>
              <a:stretch>
                <a:fillRect/>
              </a:stretch>
            </p:blipFill>
            <p:spPr>
              <a:xfrm>
                <a:off x="189953" y="266412"/>
                <a:ext cx="4557649" cy="300013"/>
              </a:xfrm>
              <a:prstGeom prst="rect">
                <a:avLst/>
              </a:prstGeom>
            </p:spPr>
          </p:pic>
          <p:pic>
            <p:nvPicPr>
              <p:cNvPr id="11" name="圖片 10">
                <a:extLst>
                  <a:ext uri="{FF2B5EF4-FFF2-40B4-BE49-F238E27FC236}">
                    <a16:creationId xmlns:a16="http://schemas.microsoft.com/office/drawing/2014/main" id="{06F028E5-3AC5-F047-8020-A4BF735A1207}"/>
                  </a:ext>
                </a:extLst>
              </p:cNvPr>
              <p:cNvPicPr>
                <a:picLocks noChangeAspect="1"/>
              </p:cNvPicPr>
              <p:nvPr/>
            </p:nvPicPr>
            <p:blipFill>
              <a:blip r:embed="rId2">
                <a:alphaModFix amt="31000"/>
                <a:duotone>
                  <a:schemeClr val="accent2">
                    <a:shade val="45000"/>
                    <a:satMod val="135000"/>
                  </a:schemeClr>
                  <a:prstClr val="white"/>
                </a:duotone>
              </a:blip>
              <a:stretch>
                <a:fillRect/>
              </a:stretch>
            </p:blipFill>
            <p:spPr>
              <a:xfrm rot="10800000">
                <a:off x="4886197" y="267338"/>
                <a:ext cx="4557649" cy="300013"/>
              </a:xfrm>
              <a:prstGeom prst="rect">
                <a:avLst/>
              </a:prstGeom>
            </p:spPr>
          </p:pic>
        </p:grpSp>
        <p:pic>
          <p:nvPicPr>
            <p:cNvPr id="8" name="圖片 7">
              <a:extLst>
                <a:ext uri="{FF2B5EF4-FFF2-40B4-BE49-F238E27FC236}">
                  <a16:creationId xmlns:a16="http://schemas.microsoft.com/office/drawing/2014/main" id="{BD4C323B-0CA9-D644-B33B-EDB6690C159C}"/>
                </a:ext>
              </a:extLst>
            </p:cNvPr>
            <p:cNvPicPr>
              <a:picLocks noChangeAspect="1"/>
            </p:cNvPicPr>
            <p:nvPr/>
          </p:nvPicPr>
          <p:blipFill>
            <a:blip r:embed="rId2">
              <a:alphaModFix amt="31000"/>
              <a:duotone>
                <a:prstClr val="black"/>
                <a:schemeClr val="accent2">
                  <a:tint val="45000"/>
                  <a:satMod val="400000"/>
                </a:schemeClr>
              </a:duotone>
            </a:blip>
            <a:stretch>
              <a:fillRect/>
            </a:stretch>
          </p:blipFill>
          <p:spPr>
            <a:xfrm rot="10800000">
              <a:off x="6419532" y="6609635"/>
              <a:ext cx="2724467" cy="179335"/>
            </a:xfrm>
            <a:prstGeom prst="rect">
              <a:avLst/>
            </a:prstGeom>
          </p:spPr>
        </p:pic>
        <p:cxnSp>
          <p:nvCxnSpPr>
            <p:cNvPr id="9" name="直線接點 8">
              <a:extLst>
                <a:ext uri="{FF2B5EF4-FFF2-40B4-BE49-F238E27FC236}">
                  <a16:creationId xmlns:a16="http://schemas.microsoft.com/office/drawing/2014/main" id="{E5C942C5-892A-DA49-8A51-42B85383E443}"/>
                </a:ext>
              </a:extLst>
            </p:cNvPr>
            <p:cNvCxnSpPr/>
            <p:nvPr/>
          </p:nvCxnSpPr>
          <p:spPr>
            <a:xfrm>
              <a:off x="0" y="6491102"/>
              <a:ext cx="9143999"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12" name="群組 11">
            <a:extLst>
              <a:ext uri="{FF2B5EF4-FFF2-40B4-BE49-F238E27FC236}">
                <a16:creationId xmlns:a16="http://schemas.microsoft.com/office/drawing/2014/main" id="{CF9A52B6-C7EC-7D4E-8E9B-2192FC40EE20}"/>
              </a:ext>
            </a:extLst>
          </p:cNvPr>
          <p:cNvGrpSpPr/>
          <p:nvPr/>
        </p:nvGrpSpPr>
        <p:grpSpPr>
          <a:xfrm>
            <a:off x="-16597" y="-41872"/>
            <a:ext cx="9157950" cy="111655"/>
            <a:chOff x="-16597" y="-1"/>
            <a:chExt cx="9157950" cy="111655"/>
          </a:xfrm>
        </p:grpSpPr>
        <p:sp>
          <p:nvSpPr>
            <p:cNvPr id="13" name="矩形 12">
              <a:extLst>
                <a:ext uri="{FF2B5EF4-FFF2-40B4-BE49-F238E27FC236}">
                  <a16:creationId xmlns:a16="http://schemas.microsoft.com/office/drawing/2014/main" id="{1F71359E-CC2D-7448-A800-B699B48AC7FA}"/>
                </a:ext>
              </a:extLst>
            </p:cNvPr>
            <p:cNvSpPr/>
            <p:nvPr/>
          </p:nvSpPr>
          <p:spPr>
            <a:xfrm rot="10800000" flipV="1">
              <a:off x="5928220" y="39654"/>
              <a:ext cx="3213133" cy="72000"/>
            </a:xfrm>
            <a:prstGeom prst="rect">
              <a:avLst/>
            </a:prstGeom>
            <a:gradFill flip="none" rotWithShape="1">
              <a:gsLst>
                <a:gs pos="0">
                  <a:schemeClr val="accent4">
                    <a:lumMod val="40000"/>
                    <a:lumOff val="60000"/>
                  </a:schemeClr>
                </a:gs>
                <a:gs pos="100000">
                  <a:srgbClr val="FFFFFF">
                    <a:alpha val="0"/>
                  </a:srgbClr>
                </a:gs>
                <a:gs pos="50000">
                  <a:schemeClr val="accent2">
                    <a:lumMod val="75000"/>
                    <a:alpha val="36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sp>
          <p:nvSpPr>
            <p:cNvPr id="14" name="矩形 13">
              <a:extLst>
                <a:ext uri="{FF2B5EF4-FFF2-40B4-BE49-F238E27FC236}">
                  <a16:creationId xmlns:a16="http://schemas.microsoft.com/office/drawing/2014/main" id="{C6B050D5-A468-9645-AD8F-38E64F3EB374}"/>
                </a:ext>
              </a:extLst>
            </p:cNvPr>
            <p:cNvSpPr/>
            <p:nvPr/>
          </p:nvSpPr>
          <p:spPr>
            <a:xfrm flipV="1">
              <a:off x="-16597" y="-1"/>
              <a:ext cx="5079612" cy="111655"/>
            </a:xfrm>
            <a:prstGeom prst="rect">
              <a:avLst/>
            </a:prstGeom>
            <a:gradFill flip="none" rotWithShape="1">
              <a:gsLst>
                <a:gs pos="0">
                  <a:schemeClr val="accent4">
                    <a:lumMod val="75000"/>
                  </a:schemeClr>
                </a:gs>
                <a:gs pos="100000">
                  <a:schemeClr val="bg1">
                    <a:lumMod val="85000"/>
                    <a:alpha val="0"/>
                  </a:schemeClr>
                </a:gs>
                <a:gs pos="75000">
                  <a:schemeClr val="accent4">
                    <a:lumMod val="40000"/>
                    <a:lumOff val="60000"/>
                    <a:alpha val="39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grpSp>
    </p:spTree>
    <p:extLst>
      <p:ext uri="{BB962C8B-B14F-4D97-AF65-F5344CB8AC3E}">
        <p14:creationId xmlns:p14="http://schemas.microsoft.com/office/powerpoint/2010/main" val="3196095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04AE33-6527-7E40-B227-C195A0CC9218}"/>
              </a:ext>
            </a:extLst>
          </p:cNvPr>
          <p:cNvSpPr>
            <a:spLocks noGrp="1"/>
          </p:cNvSpPr>
          <p:nvPr>
            <p:ph type="title"/>
          </p:nvPr>
        </p:nvSpPr>
        <p:spPr>
          <a:xfrm>
            <a:off x="630238" y="457200"/>
            <a:ext cx="2949575" cy="1600200"/>
          </a:xfrm>
        </p:spPr>
        <p:txBody>
          <a:bodyPr anchor="b"/>
          <a:lstStyle>
            <a:lvl1pPr>
              <a:defRPr sz="3200"/>
            </a:lvl1pPr>
          </a:lstStyle>
          <a:p>
            <a:r>
              <a:rPr lang="en-US" altLang="zh-TW"/>
              <a:t>Click to edit Master title style</a:t>
            </a:r>
            <a:endParaRPr lang="en-US"/>
          </a:p>
        </p:txBody>
      </p:sp>
      <p:sp>
        <p:nvSpPr>
          <p:cNvPr id="3" name="內容版面配置區 2">
            <a:extLst>
              <a:ext uri="{FF2B5EF4-FFF2-40B4-BE49-F238E27FC236}">
                <a16:creationId xmlns:a16="http://schemas.microsoft.com/office/drawing/2014/main" id="{24B70734-F578-2840-B8E6-0BB324C59A2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Edit Master text styles</a:t>
            </a:r>
          </a:p>
        </p:txBody>
      </p:sp>
      <p:sp>
        <p:nvSpPr>
          <p:cNvPr id="4" name="文字版面配置區 3">
            <a:extLst>
              <a:ext uri="{FF2B5EF4-FFF2-40B4-BE49-F238E27FC236}">
                <a16:creationId xmlns:a16="http://schemas.microsoft.com/office/drawing/2014/main" id="{0AA2FBC7-4890-1741-B49F-BF9166D8D7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Edit Master text styles</a:t>
            </a:r>
          </a:p>
        </p:txBody>
      </p:sp>
      <p:sp>
        <p:nvSpPr>
          <p:cNvPr id="5" name="日期版面配置區 4">
            <a:extLst>
              <a:ext uri="{FF2B5EF4-FFF2-40B4-BE49-F238E27FC236}">
                <a16:creationId xmlns:a16="http://schemas.microsoft.com/office/drawing/2014/main" id="{971D3489-1821-CE4C-A207-A90F2500B3CF}"/>
              </a:ext>
            </a:extLst>
          </p:cNvPr>
          <p:cNvSpPr>
            <a:spLocks noGrp="1"/>
          </p:cNvSpPr>
          <p:nvPr>
            <p:ph type="dt" sz="half" idx="10"/>
          </p:nvPr>
        </p:nvSpPr>
        <p:spPr/>
        <p:txBody>
          <a:bodyPr/>
          <a:lstStyle/>
          <a:p>
            <a:fld id="{D89324AC-2FDE-8443-BA4D-4CF6B5BD84CA}" type="datetimeFigureOut">
              <a:rPr lang="en-US" smtClean="0"/>
              <a:t>4/22/22</a:t>
            </a:fld>
            <a:endParaRPr lang="en-US"/>
          </a:p>
        </p:txBody>
      </p:sp>
      <p:sp>
        <p:nvSpPr>
          <p:cNvPr id="6" name="頁尾版面配置區 5">
            <a:extLst>
              <a:ext uri="{FF2B5EF4-FFF2-40B4-BE49-F238E27FC236}">
                <a16:creationId xmlns:a16="http://schemas.microsoft.com/office/drawing/2014/main" id="{065B692D-DE5E-F44F-BB13-7E1DD36A4297}"/>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4914005C-AD1B-2043-922A-F40C57B2DFA2}"/>
              </a:ext>
            </a:extLst>
          </p:cNvPr>
          <p:cNvSpPr>
            <a:spLocks noGrp="1"/>
          </p:cNvSpPr>
          <p:nvPr>
            <p:ph type="sldNum" sz="quarter" idx="12"/>
          </p:nvPr>
        </p:nvSpPr>
        <p:spPr/>
        <p:txBody>
          <a:bodyPr/>
          <a:lstStyle/>
          <a:p>
            <a:fld id="{D0592F49-B75C-154F-9F7E-B1CE5C246B75}" type="slidenum">
              <a:rPr lang="en-US" smtClean="0"/>
              <a:t>‹#›</a:t>
            </a:fld>
            <a:endParaRPr lang="en-US"/>
          </a:p>
        </p:txBody>
      </p:sp>
    </p:spTree>
    <p:extLst>
      <p:ext uri="{BB962C8B-B14F-4D97-AF65-F5344CB8AC3E}">
        <p14:creationId xmlns:p14="http://schemas.microsoft.com/office/powerpoint/2010/main" val="2006122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探索數位世界投影片設計">
    <p:bg>
      <p:bgPr>
        <a:solidFill>
          <a:schemeClr val="bg1">
            <a:lumMod val="95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438F44-9CB6-D644-B25E-FF7FE7363E30}"/>
              </a:ext>
            </a:extLst>
          </p:cNvPr>
          <p:cNvSpPr>
            <a:spLocks noGrp="1"/>
          </p:cNvSpPr>
          <p:nvPr>
            <p:ph type="title"/>
          </p:nvPr>
        </p:nvSpPr>
        <p:spPr/>
        <p:txBody>
          <a:bodyPr/>
          <a:lstStyle>
            <a:lvl1pPr>
              <a:defRPr>
                <a:solidFill>
                  <a:schemeClr val="accent1">
                    <a:lumMod val="75000"/>
                  </a:schemeClr>
                </a:solidFill>
              </a:defRPr>
            </a:lvl1pPr>
          </a:lstStyle>
          <a:p>
            <a:r>
              <a:rPr lang="en-US" altLang="zh-TW"/>
              <a:t>Click to edit Master title style</a:t>
            </a:r>
            <a:endParaRPr lang="en-US" dirty="0"/>
          </a:p>
        </p:txBody>
      </p:sp>
      <p:sp>
        <p:nvSpPr>
          <p:cNvPr id="3" name="內容版面配置區 2">
            <a:extLst>
              <a:ext uri="{FF2B5EF4-FFF2-40B4-BE49-F238E27FC236}">
                <a16:creationId xmlns:a16="http://schemas.microsoft.com/office/drawing/2014/main" id="{4B595ED1-ACCB-A54F-B58F-8A3C07279C28}"/>
              </a:ext>
            </a:extLst>
          </p:cNvPr>
          <p:cNvSpPr>
            <a:spLocks noGrp="1"/>
          </p:cNvSpPr>
          <p:nvPr>
            <p:ph idx="1"/>
          </p:nvPr>
        </p:nvSpPr>
        <p:spPr/>
        <p:txBody>
          <a:bodyPr/>
          <a:lstStyle>
            <a:lvl1pPr>
              <a:lnSpc>
                <a:spcPct val="100000"/>
              </a:lnSpc>
              <a:defRPr>
                <a:solidFill>
                  <a:schemeClr val="tx1">
                    <a:lumMod val="75000"/>
                    <a:lumOff val="25000"/>
                  </a:schemeClr>
                </a:solidFill>
              </a:defRPr>
            </a:lvl1pPr>
          </a:lstStyle>
          <a:p>
            <a:pPr lvl="0"/>
            <a:r>
              <a:rPr lang="en-US" altLang="zh-TW" dirty="0"/>
              <a:t>Edit Master text styles</a:t>
            </a:r>
          </a:p>
        </p:txBody>
      </p:sp>
      <p:sp>
        <p:nvSpPr>
          <p:cNvPr id="4" name="日期版面配置區 3">
            <a:extLst>
              <a:ext uri="{FF2B5EF4-FFF2-40B4-BE49-F238E27FC236}">
                <a16:creationId xmlns:a16="http://schemas.microsoft.com/office/drawing/2014/main" id="{8FE81637-9AC9-1B4A-A015-D15E6689F74D}"/>
              </a:ext>
            </a:extLst>
          </p:cNvPr>
          <p:cNvSpPr>
            <a:spLocks noGrp="1"/>
          </p:cNvSpPr>
          <p:nvPr>
            <p:ph type="dt" sz="half" idx="10"/>
          </p:nvPr>
        </p:nvSpPr>
        <p:spPr/>
        <p:txBody>
          <a:bodyPr/>
          <a:lstStyle/>
          <a:p>
            <a:fld id="{59524377-3643-8746-A01B-EA1A708E8DBE}" type="datetimeFigureOut">
              <a:rPr lang="en-US" smtClean="0"/>
              <a:pPr/>
              <a:t>4/22/22</a:t>
            </a:fld>
            <a:endParaRPr lang="en-US"/>
          </a:p>
        </p:txBody>
      </p:sp>
      <p:sp>
        <p:nvSpPr>
          <p:cNvPr id="5" name="頁尾版面配置區 4">
            <a:extLst>
              <a:ext uri="{FF2B5EF4-FFF2-40B4-BE49-F238E27FC236}">
                <a16:creationId xmlns:a16="http://schemas.microsoft.com/office/drawing/2014/main" id="{A27C8C5E-9058-2948-9C7B-BF888B3ED782}"/>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9E4F11C8-9301-7842-B55A-82B3F1F97D58}"/>
              </a:ext>
            </a:extLst>
          </p:cNvPr>
          <p:cNvSpPr>
            <a:spLocks noGrp="1"/>
          </p:cNvSpPr>
          <p:nvPr>
            <p:ph type="sldNum" sz="quarter" idx="12"/>
          </p:nvPr>
        </p:nvSpPr>
        <p:spPr/>
        <p:txBody>
          <a:bodyPr/>
          <a:lstStyle/>
          <a:p>
            <a:fld id="{61749F57-7ABA-AF47-B9A5-4EBA4902DEFA}" type="slidenum">
              <a:rPr lang="en-US" smtClean="0"/>
              <a:pPr/>
              <a:t>‹#›</a:t>
            </a:fld>
            <a:endParaRPr lang="en-US"/>
          </a:p>
        </p:txBody>
      </p:sp>
      <p:grpSp>
        <p:nvGrpSpPr>
          <p:cNvPr id="8" name="群組 7">
            <a:extLst>
              <a:ext uri="{FF2B5EF4-FFF2-40B4-BE49-F238E27FC236}">
                <a16:creationId xmlns:a16="http://schemas.microsoft.com/office/drawing/2014/main" id="{7401AD29-6E7D-C941-8C8B-2CAB5634F814}"/>
              </a:ext>
            </a:extLst>
          </p:cNvPr>
          <p:cNvGrpSpPr/>
          <p:nvPr/>
        </p:nvGrpSpPr>
        <p:grpSpPr>
          <a:xfrm>
            <a:off x="0" y="6423844"/>
            <a:ext cx="9144000" cy="434156"/>
            <a:chOff x="0" y="6463188"/>
            <a:chExt cx="9144000" cy="434156"/>
          </a:xfrm>
        </p:grpSpPr>
        <p:sp>
          <p:nvSpPr>
            <p:cNvPr id="9" name="矩形 8">
              <a:extLst>
                <a:ext uri="{FF2B5EF4-FFF2-40B4-BE49-F238E27FC236}">
                  <a16:creationId xmlns:a16="http://schemas.microsoft.com/office/drawing/2014/main" id="{3C91358C-63AE-194B-A17E-C155ED3A8B26}"/>
                </a:ext>
              </a:extLst>
            </p:cNvPr>
            <p:cNvSpPr/>
            <p:nvPr/>
          </p:nvSpPr>
          <p:spPr>
            <a:xfrm>
              <a:off x="0" y="6463188"/>
              <a:ext cx="9144000" cy="434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grpSp>
          <p:nvGrpSpPr>
            <p:cNvPr id="10" name="群組 9">
              <a:extLst>
                <a:ext uri="{FF2B5EF4-FFF2-40B4-BE49-F238E27FC236}">
                  <a16:creationId xmlns:a16="http://schemas.microsoft.com/office/drawing/2014/main" id="{49E2D5F7-1843-434A-8506-128BA50E6380}"/>
                </a:ext>
              </a:extLst>
            </p:cNvPr>
            <p:cNvGrpSpPr>
              <a:grpSpLocks noChangeAspect="1"/>
            </p:cNvGrpSpPr>
            <p:nvPr/>
          </p:nvGrpSpPr>
          <p:grpSpPr>
            <a:xfrm>
              <a:off x="110440" y="6573636"/>
              <a:ext cx="6642213" cy="216001"/>
              <a:chOff x="189953" y="266411"/>
              <a:chExt cx="9253892" cy="300941"/>
            </a:xfrm>
          </p:grpSpPr>
          <p:pic>
            <p:nvPicPr>
              <p:cNvPr id="13" name="圖片 12">
                <a:extLst>
                  <a:ext uri="{FF2B5EF4-FFF2-40B4-BE49-F238E27FC236}">
                    <a16:creationId xmlns:a16="http://schemas.microsoft.com/office/drawing/2014/main" id="{B7193A11-6A17-2B40-907A-6C3D2CF6E6C5}"/>
                  </a:ext>
                </a:extLst>
              </p:cNvPr>
              <p:cNvPicPr>
                <a:picLocks noChangeAspect="1"/>
              </p:cNvPicPr>
              <p:nvPr/>
            </p:nvPicPr>
            <p:blipFill>
              <a:blip r:embed="rId2">
                <a:alphaModFix amt="31000"/>
              </a:blip>
              <a:stretch>
                <a:fillRect/>
              </a:stretch>
            </p:blipFill>
            <p:spPr>
              <a:xfrm>
                <a:off x="189953" y="266411"/>
                <a:ext cx="4557648" cy="300012"/>
              </a:xfrm>
              <a:prstGeom prst="rect">
                <a:avLst/>
              </a:prstGeom>
            </p:spPr>
          </p:pic>
          <p:pic>
            <p:nvPicPr>
              <p:cNvPr id="14" name="圖片 13">
                <a:extLst>
                  <a:ext uri="{FF2B5EF4-FFF2-40B4-BE49-F238E27FC236}">
                    <a16:creationId xmlns:a16="http://schemas.microsoft.com/office/drawing/2014/main" id="{FBBAE879-F8E1-3541-9B0F-759926C543A4}"/>
                  </a:ext>
                </a:extLst>
              </p:cNvPr>
              <p:cNvPicPr>
                <a:picLocks noChangeAspect="1"/>
              </p:cNvPicPr>
              <p:nvPr/>
            </p:nvPicPr>
            <p:blipFill>
              <a:blip r:embed="rId2">
                <a:alphaModFix amt="31000"/>
              </a:blip>
              <a:stretch>
                <a:fillRect/>
              </a:stretch>
            </p:blipFill>
            <p:spPr>
              <a:xfrm rot="10800000">
                <a:off x="4886197" y="267338"/>
                <a:ext cx="4557648" cy="300014"/>
              </a:xfrm>
              <a:prstGeom prst="rect">
                <a:avLst/>
              </a:prstGeom>
            </p:spPr>
          </p:pic>
        </p:grpSp>
        <p:pic>
          <p:nvPicPr>
            <p:cNvPr id="11" name="圖片 10">
              <a:extLst>
                <a:ext uri="{FF2B5EF4-FFF2-40B4-BE49-F238E27FC236}">
                  <a16:creationId xmlns:a16="http://schemas.microsoft.com/office/drawing/2014/main" id="{529DFD12-878F-E944-BB6A-1E497E50B103}"/>
                </a:ext>
              </a:extLst>
            </p:cNvPr>
            <p:cNvPicPr>
              <a:picLocks noChangeAspect="1"/>
            </p:cNvPicPr>
            <p:nvPr/>
          </p:nvPicPr>
          <p:blipFill>
            <a:blip r:embed="rId2">
              <a:alphaModFix amt="31000"/>
            </a:blip>
            <a:stretch>
              <a:fillRect/>
            </a:stretch>
          </p:blipFill>
          <p:spPr>
            <a:xfrm rot="10800000">
              <a:off x="6419532" y="6609635"/>
              <a:ext cx="2724467" cy="179335"/>
            </a:xfrm>
            <a:prstGeom prst="rect">
              <a:avLst/>
            </a:prstGeom>
          </p:spPr>
        </p:pic>
        <p:cxnSp>
          <p:nvCxnSpPr>
            <p:cNvPr id="12" name="直線接點 11">
              <a:extLst>
                <a:ext uri="{FF2B5EF4-FFF2-40B4-BE49-F238E27FC236}">
                  <a16:creationId xmlns:a16="http://schemas.microsoft.com/office/drawing/2014/main" id="{16036357-34F0-1045-AB82-46B88C1F6ED2}"/>
                </a:ext>
              </a:extLst>
            </p:cNvPr>
            <p:cNvCxnSpPr/>
            <p:nvPr/>
          </p:nvCxnSpPr>
          <p:spPr>
            <a:xfrm>
              <a:off x="0" y="6491102"/>
              <a:ext cx="9143999"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15" name="群組 14">
            <a:extLst>
              <a:ext uri="{FF2B5EF4-FFF2-40B4-BE49-F238E27FC236}">
                <a16:creationId xmlns:a16="http://schemas.microsoft.com/office/drawing/2014/main" id="{16BAAFCE-29FD-E947-9E8B-5984D17820A3}"/>
              </a:ext>
            </a:extLst>
          </p:cNvPr>
          <p:cNvGrpSpPr/>
          <p:nvPr/>
        </p:nvGrpSpPr>
        <p:grpSpPr>
          <a:xfrm>
            <a:off x="-16597" y="-41872"/>
            <a:ext cx="9157950" cy="111655"/>
            <a:chOff x="-16597" y="-1"/>
            <a:chExt cx="9157950" cy="111655"/>
          </a:xfrm>
        </p:grpSpPr>
        <p:sp>
          <p:nvSpPr>
            <p:cNvPr id="16" name="矩形 15">
              <a:extLst>
                <a:ext uri="{FF2B5EF4-FFF2-40B4-BE49-F238E27FC236}">
                  <a16:creationId xmlns:a16="http://schemas.microsoft.com/office/drawing/2014/main" id="{5EBD872E-8C4A-C545-B532-14DA719009B7}"/>
                </a:ext>
              </a:extLst>
            </p:cNvPr>
            <p:cNvSpPr/>
            <p:nvPr/>
          </p:nvSpPr>
          <p:spPr>
            <a:xfrm rot="10800000" flipV="1">
              <a:off x="5928220" y="39654"/>
              <a:ext cx="3213133" cy="72000"/>
            </a:xfrm>
            <a:prstGeom prst="rect">
              <a:avLst/>
            </a:prstGeom>
            <a:gradFill flip="none" rotWithShape="1">
              <a:gsLst>
                <a:gs pos="0">
                  <a:schemeClr val="accent6">
                    <a:lumMod val="60000"/>
                    <a:lumOff val="40000"/>
                  </a:schemeClr>
                </a:gs>
                <a:gs pos="100000">
                  <a:srgbClr val="FFFFFF">
                    <a:alpha val="0"/>
                  </a:srgbClr>
                </a:gs>
                <a:gs pos="50000">
                  <a:schemeClr val="accent5">
                    <a:lumMod val="60000"/>
                    <a:lumOff val="40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sp>
          <p:nvSpPr>
            <p:cNvPr id="17" name="矩形 16">
              <a:extLst>
                <a:ext uri="{FF2B5EF4-FFF2-40B4-BE49-F238E27FC236}">
                  <a16:creationId xmlns:a16="http://schemas.microsoft.com/office/drawing/2014/main" id="{B0D6455C-0A21-EB49-AC37-AD330F94C9D0}"/>
                </a:ext>
              </a:extLst>
            </p:cNvPr>
            <p:cNvSpPr/>
            <p:nvPr/>
          </p:nvSpPr>
          <p:spPr>
            <a:xfrm flipV="1">
              <a:off x="-16597" y="-1"/>
              <a:ext cx="5079612" cy="111655"/>
            </a:xfrm>
            <a:prstGeom prst="rect">
              <a:avLst/>
            </a:prstGeom>
            <a:gradFill flip="none" rotWithShape="1">
              <a:gsLst>
                <a:gs pos="0">
                  <a:schemeClr val="accent5">
                    <a:lumMod val="60000"/>
                    <a:lumOff val="40000"/>
                  </a:schemeClr>
                </a:gs>
                <a:gs pos="100000">
                  <a:srgbClr val="FFFFFF">
                    <a:alpha val="0"/>
                  </a:srgbClr>
                </a:gs>
                <a:gs pos="75000">
                  <a:schemeClr val="bg2">
                    <a:lumMod val="90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grpSp>
    </p:spTree>
    <p:extLst>
      <p:ext uri="{BB962C8B-B14F-4D97-AF65-F5344CB8AC3E}">
        <p14:creationId xmlns:p14="http://schemas.microsoft.com/office/powerpoint/2010/main" val="2248991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541B82-21B9-9C46-AEA7-638D06C1177F}"/>
              </a:ext>
            </a:extLst>
          </p:cNvPr>
          <p:cNvSpPr>
            <a:spLocks noGrp="1"/>
          </p:cNvSpPr>
          <p:nvPr>
            <p:ph type="title"/>
          </p:nvPr>
        </p:nvSpPr>
        <p:spPr>
          <a:xfrm>
            <a:off x="630238" y="457200"/>
            <a:ext cx="2949575" cy="1600200"/>
          </a:xfrm>
        </p:spPr>
        <p:txBody>
          <a:bodyPr anchor="b"/>
          <a:lstStyle>
            <a:lvl1pPr>
              <a:defRPr sz="3200"/>
            </a:lvl1pPr>
          </a:lstStyle>
          <a:p>
            <a:r>
              <a:rPr lang="en-US" altLang="zh-TW"/>
              <a:t>Click to edit Master title style</a:t>
            </a:r>
            <a:endParaRPr lang="en-US"/>
          </a:p>
        </p:txBody>
      </p:sp>
      <p:sp>
        <p:nvSpPr>
          <p:cNvPr id="3" name="圖片版面配置區 2">
            <a:extLst>
              <a:ext uri="{FF2B5EF4-FFF2-40B4-BE49-F238E27FC236}">
                <a16:creationId xmlns:a16="http://schemas.microsoft.com/office/drawing/2014/main" id="{6305BC36-D1D8-6E48-ABF9-DE13389D3FC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a:t>Click icon to add picture</a:t>
            </a:r>
            <a:endParaRPr lang="en-US"/>
          </a:p>
        </p:txBody>
      </p:sp>
      <p:sp>
        <p:nvSpPr>
          <p:cNvPr id="4" name="文字版面配置區 3">
            <a:extLst>
              <a:ext uri="{FF2B5EF4-FFF2-40B4-BE49-F238E27FC236}">
                <a16:creationId xmlns:a16="http://schemas.microsoft.com/office/drawing/2014/main" id="{F693A688-6C50-FE44-BB88-CCDB2749C32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Edit Master text styles</a:t>
            </a:r>
          </a:p>
        </p:txBody>
      </p:sp>
      <p:sp>
        <p:nvSpPr>
          <p:cNvPr id="5" name="日期版面配置區 4">
            <a:extLst>
              <a:ext uri="{FF2B5EF4-FFF2-40B4-BE49-F238E27FC236}">
                <a16:creationId xmlns:a16="http://schemas.microsoft.com/office/drawing/2014/main" id="{9AFF0C48-D099-3F45-A428-21955A9019C9}"/>
              </a:ext>
            </a:extLst>
          </p:cNvPr>
          <p:cNvSpPr>
            <a:spLocks noGrp="1"/>
          </p:cNvSpPr>
          <p:nvPr>
            <p:ph type="dt" sz="half" idx="10"/>
          </p:nvPr>
        </p:nvSpPr>
        <p:spPr/>
        <p:txBody>
          <a:bodyPr/>
          <a:lstStyle/>
          <a:p>
            <a:fld id="{D89324AC-2FDE-8443-BA4D-4CF6B5BD84CA}" type="datetimeFigureOut">
              <a:rPr lang="en-US" smtClean="0"/>
              <a:t>4/22/22</a:t>
            </a:fld>
            <a:endParaRPr lang="en-US"/>
          </a:p>
        </p:txBody>
      </p:sp>
      <p:sp>
        <p:nvSpPr>
          <p:cNvPr id="6" name="頁尾版面配置區 5">
            <a:extLst>
              <a:ext uri="{FF2B5EF4-FFF2-40B4-BE49-F238E27FC236}">
                <a16:creationId xmlns:a16="http://schemas.microsoft.com/office/drawing/2014/main" id="{18F12AEC-6BA7-574F-B84F-6CC4CC936531}"/>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71FA49D8-BC46-FB41-81FE-1387405E5497}"/>
              </a:ext>
            </a:extLst>
          </p:cNvPr>
          <p:cNvSpPr>
            <a:spLocks noGrp="1"/>
          </p:cNvSpPr>
          <p:nvPr>
            <p:ph type="sldNum" sz="quarter" idx="12"/>
          </p:nvPr>
        </p:nvSpPr>
        <p:spPr/>
        <p:txBody>
          <a:bodyPr/>
          <a:lstStyle/>
          <a:p>
            <a:fld id="{D0592F49-B75C-154F-9F7E-B1CE5C246B75}" type="slidenum">
              <a:rPr lang="en-US" smtClean="0"/>
              <a:t>‹#›</a:t>
            </a:fld>
            <a:endParaRPr lang="en-US"/>
          </a:p>
        </p:txBody>
      </p:sp>
    </p:spTree>
    <p:extLst>
      <p:ext uri="{BB962C8B-B14F-4D97-AF65-F5344CB8AC3E}">
        <p14:creationId xmlns:p14="http://schemas.microsoft.com/office/powerpoint/2010/main" val="459513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EA7C27-0F50-6346-91E6-8C8A00FFD996}"/>
              </a:ext>
            </a:extLst>
          </p:cNvPr>
          <p:cNvSpPr>
            <a:spLocks noGrp="1"/>
          </p:cNvSpPr>
          <p:nvPr>
            <p:ph type="title"/>
          </p:nvPr>
        </p:nvSpPr>
        <p:spPr/>
        <p:txBody>
          <a:bodyPr/>
          <a:lstStyle/>
          <a:p>
            <a:r>
              <a:rPr lang="en-US" altLang="zh-TW"/>
              <a:t>Click to edit Master title style</a:t>
            </a:r>
            <a:endParaRPr lang="en-US"/>
          </a:p>
        </p:txBody>
      </p:sp>
      <p:sp>
        <p:nvSpPr>
          <p:cNvPr id="3" name="直排文字版面配置區 2">
            <a:extLst>
              <a:ext uri="{FF2B5EF4-FFF2-40B4-BE49-F238E27FC236}">
                <a16:creationId xmlns:a16="http://schemas.microsoft.com/office/drawing/2014/main" id="{1A36896F-71AF-A743-AB1C-4D02729710F5}"/>
              </a:ext>
            </a:extLst>
          </p:cNvPr>
          <p:cNvSpPr>
            <a:spLocks noGrp="1"/>
          </p:cNvSpPr>
          <p:nvPr>
            <p:ph type="body" orient="vert" idx="1"/>
          </p:nvPr>
        </p:nvSpPr>
        <p:spPr/>
        <p:txBody>
          <a:bodyPr vert="eaVert"/>
          <a:lstStyle/>
          <a:p>
            <a:pPr lvl="0"/>
            <a:r>
              <a:rPr lang="en-US" altLang="zh-TW"/>
              <a:t>Edit Master text styles</a:t>
            </a:r>
          </a:p>
        </p:txBody>
      </p:sp>
      <p:sp>
        <p:nvSpPr>
          <p:cNvPr id="4" name="日期版面配置區 3">
            <a:extLst>
              <a:ext uri="{FF2B5EF4-FFF2-40B4-BE49-F238E27FC236}">
                <a16:creationId xmlns:a16="http://schemas.microsoft.com/office/drawing/2014/main" id="{1BF88164-635F-F949-8DBB-EF793E123E5E}"/>
              </a:ext>
            </a:extLst>
          </p:cNvPr>
          <p:cNvSpPr>
            <a:spLocks noGrp="1"/>
          </p:cNvSpPr>
          <p:nvPr>
            <p:ph type="dt" sz="half" idx="10"/>
          </p:nvPr>
        </p:nvSpPr>
        <p:spPr/>
        <p:txBody>
          <a:bodyPr/>
          <a:lstStyle/>
          <a:p>
            <a:fld id="{D89324AC-2FDE-8443-BA4D-4CF6B5BD84CA}" type="datetimeFigureOut">
              <a:rPr lang="en-US" smtClean="0"/>
              <a:t>4/22/22</a:t>
            </a:fld>
            <a:endParaRPr lang="en-US"/>
          </a:p>
        </p:txBody>
      </p:sp>
      <p:sp>
        <p:nvSpPr>
          <p:cNvPr id="5" name="頁尾版面配置區 4">
            <a:extLst>
              <a:ext uri="{FF2B5EF4-FFF2-40B4-BE49-F238E27FC236}">
                <a16:creationId xmlns:a16="http://schemas.microsoft.com/office/drawing/2014/main" id="{946D10BC-94AA-954F-9AE0-90A8D02A3A13}"/>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F3430F70-A5D1-B34A-BE84-736B4D57749F}"/>
              </a:ext>
            </a:extLst>
          </p:cNvPr>
          <p:cNvSpPr>
            <a:spLocks noGrp="1"/>
          </p:cNvSpPr>
          <p:nvPr>
            <p:ph type="sldNum" sz="quarter" idx="12"/>
          </p:nvPr>
        </p:nvSpPr>
        <p:spPr/>
        <p:txBody>
          <a:bodyPr/>
          <a:lstStyle/>
          <a:p>
            <a:fld id="{D0592F49-B75C-154F-9F7E-B1CE5C246B75}" type="slidenum">
              <a:rPr lang="en-US" smtClean="0"/>
              <a:t>‹#›</a:t>
            </a:fld>
            <a:endParaRPr lang="en-US"/>
          </a:p>
        </p:txBody>
      </p:sp>
    </p:spTree>
    <p:extLst>
      <p:ext uri="{BB962C8B-B14F-4D97-AF65-F5344CB8AC3E}">
        <p14:creationId xmlns:p14="http://schemas.microsoft.com/office/powerpoint/2010/main" val="1270347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4E2F0BC4-9632-D145-AB1B-D22818EE0859}"/>
              </a:ext>
            </a:extLst>
          </p:cNvPr>
          <p:cNvSpPr>
            <a:spLocks noGrp="1"/>
          </p:cNvSpPr>
          <p:nvPr>
            <p:ph type="title" orient="vert"/>
          </p:nvPr>
        </p:nvSpPr>
        <p:spPr>
          <a:xfrm>
            <a:off x="6543675" y="365125"/>
            <a:ext cx="1971675" cy="5811838"/>
          </a:xfrm>
        </p:spPr>
        <p:txBody>
          <a:bodyPr vert="eaVert"/>
          <a:lstStyle/>
          <a:p>
            <a:r>
              <a:rPr lang="en-US" altLang="zh-TW"/>
              <a:t>Click to edit Master title style</a:t>
            </a:r>
            <a:endParaRPr lang="en-US"/>
          </a:p>
        </p:txBody>
      </p:sp>
      <p:sp>
        <p:nvSpPr>
          <p:cNvPr id="3" name="直排文字版面配置區 2">
            <a:extLst>
              <a:ext uri="{FF2B5EF4-FFF2-40B4-BE49-F238E27FC236}">
                <a16:creationId xmlns:a16="http://schemas.microsoft.com/office/drawing/2014/main" id="{F193AA7A-963F-4746-9EFE-AEB621D41487}"/>
              </a:ext>
            </a:extLst>
          </p:cNvPr>
          <p:cNvSpPr>
            <a:spLocks noGrp="1"/>
          </p:cNvSpPr>
          <p:nvPr>
            <p:ph type="body" orient="vert" idx="1"/>
          </p:nvPr>
        </p:nvSpPr>
        <p:spPr>
          <a:xfrm>
            <a:off x="628650" y="365125"/>
            <a:ext cx="5762625" cy="5811838"/>
          </a:xfrm>
        </p:spPr>
        <p:txBody>
          <a:bodyPr vert="eaVert"/>
          <a:lstStyle/>
          <a:p>
            <a:pPr lvl="0"/>
            <a:r>
              <a:rPr lang="en-US" altLang="zh-TW"/>
              <a:t>Edit Master text styles</a:t>
            </a:r>
          </a:p>
        </p:txBody>
      </p:sp>
      <p:sp>
        <p:nvSpPr>
          <p:cNvPr id="4" name="日期版面配置區 3">
            <a:extLst>
              <a:ext uri="{FF2B5EF4-FFF2-40B4-BE49-F238E27FC236}">
                <a16:creationId xmlns:a16="http://schemas.microsoft.com/office/drawing/2014/main" id="{22C23BF8-E2C2-8A4F-8AB9-6EF72F694D8F}"/>
              </a:ext>
            </a:extLst>
          </p:cNvPr>
          <p:cNvSpPr>
            <a:spLocks noGrp="1"/>
          </p:cNvSpPr>
          <p:nvPr>
            <p:ph type="dt" sz="half" idx="10"/>
          </p:nvPr>
        </p:nvSpPr>
        <p:spPr/>
        <p:txBody>
          <a:bodyPr/>
          <a:lstStyle/>
          <a:p>
            <a:fld id="{D89324AC-2FDE-8443-BA4D-4CF6B5BD84CA}" type="datetimeFigureOut">
              <a:rPr lang="en-US" smtClean="0"/>
              <a:t>4/22/22</a:t>
            </a:fld>
            <a:endParaRPr lang="en-US"/>
          </a:p>
        </p:txBody>
      </p:sp>
      <p:sp>
        <p:nvSpPr>
          <p:cNvPr id="5" name="頁尾版面配置區 4">
            <a:extLst>
              <a:ext uri="{FF2B5EF4-FFF2-40B4-BE49-F238E27FC236}">
                <a16:creationId xmlns:a16="http://schemas.microsoft.com/office/drawing/2014/main" id="{8841E190-9673-5E4C-B8A3-764D216E731E}"/>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C6658DF2-61C3-1946-87A8-CD2740C5551D}"/>
              </a:ext>
            </a:extLst>
          </p:cNvPr>
          <p:cNvSpPr>
            <a:spLocks noGrp="1"/>
          </p:cNvSpPr>
          <p:nvPr>
            <p:ph type="sldNum" sz="quarter" idx="12"/>
          </p:nvPr>
        </p:nvSpPr>
        <p:spPr/>
        <p:txBody>
          <a:bodyPr/>
          <a:lstStyle/>
          <a:p>
            <a:fld id="{D0592F49-B75C-154F-9F7E-B1CE5C246B75}" type="slidenum">
              <a:rPr lang="en-US" smtClean="0"/>
              <a:t>‹#›</a:t>
            </a:fld>
            <a:endParaRPr lang="en-US"/>
          </a:p>
        </p:txBody>
      </p:sp>
    </p:spTree>
    <p:extLst>
      <p:ext uri="{BB962C8B-B14F-4D97-AF65-F5344CB8AC3E}">
        <p14:creationId xmlns:p14="http://schemas.microsoft.com/office/powerpoint/2010/main" val="2885779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bg>
      <p:bgPr>
        <a:gradFill>
          <a:gsLst>
            <a:gs pos="0">
              <a:schemeClr val="accent6">
                <a:lumMod val="50000"/>
              </a:schemeClr>
            </a:gs>
            <a:gs pos="100000">
              <a:srgbClr val="20391D"/>
            </a:gs>
          </a:gsLst>
          <a:path path="shape">
            <a:fillToRect l="50000" t="50000" r="50000" b="50000"/>
          </a:path>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B61BA6-B662-F04A-8C4F-0DF08A2CA1A2}"/>
              </a:ext>
            </a:extLst>
          </p:cNvPr>
          <p:cNvSpPr>
            <a:spLocks noGrp="1"/>
          </p:cNvSpPr>
          <p:nvPr>
            <p:ph type="ctrTitle"/>
          </p:nvPr>
        </p:nvSpPr>
        <p:spPr>
          <a:xfrm>
            <a:off x="1143000" y="1122363"/>
            <a:ext cx="6858000" cy="2387600"/>
          </a:xfrm>
        </p:spPr>
        <p:txBody>
          <a:bodyPr anchor="b">
            <a:normAutofit/>
          </a:bodyPr>
          <a:lstStyle>
            <a:lvl1pPr algn="ctr">
              <a:defRPr sz="4500">
                <a:solidFill>
                  <a:schemeClr val="bg1"/>
                </a:solidFill>
              </a:defRPr>
            </a:lvl1pPr>
          </a:lstStyle>
          <a:p>
            <a:r>
              <a:rPr lang="en-US" altLang="zh-TW"/>
              <a:t>Click to edit Master title style</a:t>
            </a:r>
            <a:endParaRPr lang="en-US" dirty="0"/>
          </a:p>
        </p:txBody>
      </p:sp>
      <p:sp>
        <p:nvSpPr>
          <p:cNvPr id="3" name="副標題 2">
            <a:extLst>
              <a:ext uri="{FF2B5EF4-FFF2-40B4-BE49-F238E27FC236}">
                <a16:creationId xmlns:a16="http://schemas.microsoft.com/office/drawing/2014/main" id="{8EE772BF-3AC0-BE44-A16C-3F82C382244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TW"/>
              <a:t>Click to edit Master subtitle style</a:t>
            </a:r>
            <a:endParaRPr lang="en-US"/>
          </a:p>
        </p:txBody>
      </p:sp>
      <p:sp>
        <p:nvSpPr>
          <p:cNvPr id="4" name="日期版面配置區 3">
            <a:extLst>
              <a:ext uri="{FF2B5EF4-FFF2-40B4-BE49-F238E27FC236}">
                <a16:creationId xmlns:a16="http://schemas.microsoft.com/office/drawing/2014/main" id="{73451B01-6DDD-F34A-9B69-D3B95F4F46C6}"/>
              </a:ext>
            </a:extLst>
          </p:cNvPr>
          <p:cNvSpPr>
            <a:spLocks noGrp="1"/>
          </p:cNvSpPr>
          <p:nvPr>
            <p:ph type="dt" sz="half" idx="10"/>
          </p:nvPr>
        </p:nvSpPr>
        <p:spPr>
          <a:xfrm>
            <a:off x="628650" y="6356350"/>
            <a:ext cx="2057400" cy="365125"/>
          </a:xfrm>
          <a:prstGeom prst="rect">
            <a:avLst/>
          </a:prstGeom>
        </p:spPr>
        <p:txBody>
          <a:bodyPr/>
          <a:lstStyle/>
          <a:p>
            <a:fld id="{DC2F05EA-5EF5-B84C-877B-5941D7CC446A}" type="datetimeFigureOut">
              <a:rPr lang="en-US" smtClean="0"/>
              <a:t>4/22/22</a:t>
            </a:fld>
            <a:endParaRPr lang="en-US"/>
          </a:p>
        </p:txBody>
      </p:sp>
      <p:sp>
        <p:nvSpPr>
          <p:cNvPr id="5" name="頁尾版面配置區 4">
            <a:extLst>
              <a:ext uri="{FF2B5EF4-FFF2-40B4-BE49-F238E27FC236}">
                <a16:creationId xmlns:a16="http://schemas.microsoft.com/office/drawing/2014/main" id="{0592643B-CCAA-004D-A2A7-7469798C428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投影片編號版面配置區 5">
            <a:extLst>
              <a:ext uri="{FF2B5EF4-FFF2-40B4-BE49-F238E27FC236}">
                <a16:creationId xmlns:a16="http://schemas.microsoft.com/office/drawing/2014/main" id="{E4B4D48D-0E47-2242-8792-404E7196B882}"/>
              </a:ext>
            </a:extLst>
          </p:cNvPr>
          <p:cNvSpPr>
            <a:spLocks noGrp="1"/>
          </p:cNvSpPr>
          <p:nvPr>
            <p:ph type="sldNum" sz="quarter" idx="12"/>
          </p:nvPr>
        </p:nvSpPr>
        <p:spPr>
          <a:xfrm>
            <a:off x="6457950" y="6356350"/>
            <a:ext cx="2057400" cy="365125"/>
          </a:xfrm>
          <a:prstGeom prst="rect">
            <a:avLst/>
          </a:prstGeom>
        </p:spPr>
        <p:txBody>
          <a:bodyPr/>
          <a:lstStyle/>
          <a:p>
            <a:fld id="{EC57DD70-757B-5F4D-90B4-8D25021296AF}" type="slidenum">
              <a:rPr lang="en-US" smtClean="0"/>
              <a:t>‹#›</a:t>
            </a:fld>
            <a:endParaRPr lang="en-US"/>
          </a:p>
        </p:txBody>
      </p:sp>
    </p:spTree>
    <p:extLst>
      <p:ext uri="{BB962C8B-B14F-4D97-AF65-F5344CB8AC3E}">
        <p14:creationId xmlns:p14="http://schemas.microsoft.com/office/powerpoint/2010/main" val="1126210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內容">
    <p:bg>
      <p:bgPr>
        <a:solidFill>
          <a:schemeClr val="bg1">
            <a:lumMod val="95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ACB07C-25D4-CA42-B427-E62FEA524B9D}"/>
              </a:ext>
            </a:extLst>
          </p:cNvPr>
          <p:cNvSpPr>
            <a:spLocks noGrp="1"/>
          </p:cNvSpPr>
          <p:nvPr>
            <p:ph type="title"/>
          </p:nvPr>
        </p:nvSpPr>
        <p:spPr/>
        <p:txBody>
          <a:bodyPr/>
          <a:lstStyle/>
          <a:p>
            <a:r>
              <a:rPr lang="en-US" altLang="zh-TW"/>
              <a:t>Click to edit Master title style</a:t>
            </a:r>
            <a:endParaRPr lang="en-US" dirty="0"/>
          </a:p>
        </p:txBody>
      </p:sp>
      <p:sp>
        <p:nvSpPr>
          <p:cNvPr id="3" name="內容版面配置區 2">
            <a:extLst>
              <a:ext uri="{FF2B5EF4-FFF2-40B4-BE49-F238E27FC236}">
                <a16:creationId xmlns:a16="http://schemas.microsoft.com/office/drawing/2014/main" id="{6AA0B1C7-D8EA-0041-8292-9CB4153419A2}"/>
              </a:ext>
            </a:extLst>
          </p:cNvPr>
          <p:cNvSpPr>
            <a:spLocks noGrp="1"/>
          </p:cNvSpPr>
          <p:nvPr>
            <p:ph idx="1"/>
          </p:nvPr>
        </p:nvSpPr>
        <p:spPr/>
        <p:txBody>
          <a:bodyPr/>
          <a:lstStyle>
            <a:lvl1pPr>
              <a:lnSpc>
                <a:spcPct val="100000"/>
              </a:lnSpc>
              <a:defRPr/>
            </a:lvl1pPr>
          </a:lstStyle>
          <a:p>
            <a:pPr lvl="0"/>
            <a:r>
              <a:rPr lang="en-US" altLang="zh-TW"/>
              <a:t>Edit Master text styles</a:t>
            </a:r>
          </a:p>
        </p:txBody>
      </p:sp>
      <p:sp>
        <p:nvSpPr>
          <p:cNvPr id="4" name="日期版面配置區 3">
            <a:extLst>
              <a:ext uri="{FF2B5EF4-FFF2-40B4-BE49-F238E27FC236}">
                <a16:creationId xmlns:a16="http://schemas.microsoft.com/office/drawing/2014/main" id="{DAA2080D-7B6D-5B4F-86C0-AB3FB1E0E9A5}"/>
              </a:ext>
            </a:extLst>
          </p:cNvPr>
          <p:cNvSpPr>
            <a:spLocks noGrp="1"/>
          </p:cNvSpPr>
          <p:nvPr>
            <p:ph type="dt" sz="half" idx="10"/>
          </p:nvPr>
        </p:nvSpPr>
        <p:spPr>
          <a:xfrm>
            <a:off x="628650" y="6356350"/>
            <a:ext cx="2057400" cy="365125"/>
          </a:xfrm>
          <a:prstGeom prst="rect">
            <a:avLst/>
          </a:prstGeom>
        </p:spPr>
        <p:txBody>
          <a:bodyPr/>
          <a:lstStyle/>
          <a:p>
            <a:fld id="{DC2F05EA-5EF5-B84C-877B-5941D7CC446A}" type="datetimeFigureOut">
              <a:rPr lang="en-US" smtClean="0"/>
              <a:t>4/22/22</a:t>
            </a:fld>
            <a:endParaRPr lang="en-US"/>
          </a:p>
        </p:txBody>
      </p:sp>
      <p:sp>
        <p:nvSpPr>
          <p:cNvPr id="5" name="頁尾版面配置區 4">
            <a:extLst>
              <a:ext uri="{FF2B5EF4-FFF2-40B4-BE49-F238E27FC236}">
                <a16:creationId xmlns:a16="http://schemas.microsoft.com/office/drawing/2014/main" id="{296C812D-33C4-DE42-92F1-0A8C53E2BC1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投影片編號版面配置區 5">
            <a:extLst>
              <a:ext uri="{FF2B5EF4-FFF2-40B4-BE49-F238E27FC236}">
                <a16:creationId xmlns:a16="http://schemas.microsoft.com/office/drawing/2014/main" id="{21F7D621-DF2A-BF45-B509-4AAC84BE82B3}"/>
              </a:ext>
            </a:extLst>
          </p:cNvPr>
          <p:cNvSpPr>
            <a:spLocks noGrp="1"/>
          </p:cNvSpPr>
          <p:nvPr>
            <p:ph type="sldNum" sz="quarter" idx="12"/>
          </p:nvPr>
        </p:nvSpPr>
        <p:spPr>
          <a:xfrm>
            <a:off x="6457950" y="6356350"/>
            <a:ext cx="2057400" cy="365125"/>
          </a:xfrm>
          <a:prstGeom prst="rect">
            <a:avLst/>
          </a:prstGeom>
        </p:spPr>
        <p:txBody>
          <a:bodyPr/>
          <a:lstStyle/>
          <a:p>
            <a:fld id="{EC57DD70-757B-5F4D-90B4-8D25021296AF}" type="slidenum">
              <a:rPr lang="en-US" smtClean="0"/>
              <a:t>‹#›</a:t>
            </a:fld>
            <a:endParaRPr lang="en-US"/>
          </a:p>
        </p:txBody>
      </p:sp>
      <p:sp>
        <p:nvSpPr>
          <p:cNvPr id="7" name="日期版面配置區 3">
            <a:extLst>
              <a:ext uri="{FF2B5EF4-FFF2-40B4-BE49-F238E27FC236}">
                <a16:creationId xmlns:a16="http://schemas.microsoft.com/office/drawing/2014/main" id="{A70C59A8-F421-3644-8E27-ACA28FB9E03B}"/>
              </a:ext>
            </a:extLst>
          </p:cNvPr>
          <p:cNvSpPr txBox="1">
            <a:spLocks/>
          </p:cNvSpPr>
          <p:nvPr/>
        </p:nvSpPr>
        <p:spPr>
          <a:xfrm>
            <a:off x="628650" y="6356350"/>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C2F05EA-5EF5-B84C-877B-5941D7CC446A}" type="datetimeFigureOut">
              <a:rPr lang="en-US" smtClean="0"/>
              <a:pPr/>
              <a:t>4/22/22</a:t>
            </a:fld>
            <a:endParaRPr lang="en-US"/>
          </a:p>
        </p:txBody>
      </p:sp>
      <p:sp>
        <p:nvSpPr>
          <p:cNvPr id="8" name="投影片編號版面配置區 5">
            <a:extLst>
              <a:ext uri="{FF2B5EF4-FFF2-40B4-BE49-F238E27FC236}">
                <a16:creationId xmlns:a16="http://schemas.microsoft.com/office/drawing/2014/main" id="{35B464A1-2A52-934F-A9CD-10381620C6CA}"/>
              </a:ext>
            </a:extLst>
          </p:cNvPr>
          <p:cNvSpPr txBox="1">
            <a:spLocks/>
          </p:cNvSpPr>
          <p:nvPr/>
        </p:nvSpPr>
        <p:spPr>
          <a:xfrm>
            <a:off x="6457950" y="635635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57DD70-757B-5F4D-90B4-8D25021296AF}" type="slidenum">
              <a:rPr lang="en-US" smtClean="0"/>
              <a:pPr/>
              <a:t>‹#›</a:t>
            </a:fld>
            <a:endParaRPr lang="en-US"/>
          </a:p>
        </p:txBody>
      </p:sp>
      <p:sp>
        <p:nvSpPr>
          <p:cNvPr id="9" name="矩形 8">
            <a:extLst>
              <a:ext uri="{FF2B5EF4-FFF2-40B4-BE49-F238E27FC236}">
                <a16:creationId xmlns:a16="http://schemas.microsoft.com/office/drawing/2014/main" id="{D5108BC8-1F3C-A24B-9B55-14C0B58BDBAA}"/>
              </a:ext>
            </a:extLst>
          </p:cNvPr>
          <p:cNvSpPr/>
          <p:nvPr/>
        </p:nvSpPr>
        <p:spPr>
          <a:xfrm>
            <a:off x="0" y="6463188"/>
            <a:ext cx="9144000" cy="4341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TW" altLang="en-US"/>
          </a:p>
        </p:txBody>
      </p:sp>
      <p:grpSp>
        <p:nvGrpSpPr>
          <p:cNvPr id="10" name="群組 9">
            <a:extLst>
              <a:ext uri="{FF2B5EF4-FFF2-40B4-BE49-F238E27FC236}">
                <a16:creationId xmlns:a16="http://schemas.microsoft.com/office/drawing/2014/main" id="{E07AA043-5BBF-9C4C-942B-3ED95853E0FF}"/>
              </a:ext>
            </a:extLst>
          </p:cNvPr>
          <p:cNvGrpSpPr>
            <a:grpSpLocks noChangeAspect="1"/>
          </p:cNvGrpSpPr>
          <p:nvPr/>
        </p:nvGrpSpPr>
        <p:grpSpPr>
          <a:xfrm>
            <a:off x="110440" y="6573636"/>
            <a:ext cx="6199987" cy="215999"/>
            <a:chOff x="189953" y="266412"/>
            <a:chExt cx="9253893" cy="300939"/>
          </a:xfrm>
        </p:grpSpPr>
        <p:pic>
          <p:nvPicPr>
            <p:cNvPr id="11" name="圖片 10">
              <a:extLst>
                <a:ext uri="{FF2B5EF4-FFF2-40B4-BE49-F238E27FC236}">
                  <a16:creationId xmlns:a16="http://schemas.microsoft.com/office/drawing/2014/main" id="{0FC9DB3C-4D65-924E-9C6D-1644871C1C3E}"/>
                </a:ext>
              </a:extLst>
            </p:cNvPr>
            <p:cNvPicPr>
              <a:picLocks noChangeAspect="1"/>
            </p:cNvPicPr>
            <p:nvPr/>
          </p:nvPicPr>
          <p:blipFill>
            <a:blip r:embed="rId2">
              <a:alphaModFix amt="31000"/>
              <a:duotone>
                <a:prstClr val="black"/>
                <a:schemeClr val="accent6">
                  <a:tint val="45000"/>
                  <a:satMod val="400000"/>
                </a:schemeClr>
              </a:duotone>
            </a:blip>
            <a:stretch>
              <a:fillRect/>
            </a:stretch>
          </p:blipFill>
          <p:spPr>
            <a:xfrm>
              <a:off x="189953" y="266412"/>
              <a:ext cx="4557649" cy="300013"/>
            </a:xfrm>
            <a:prstGeom prst="rect">
              <a:avLst/>
            </a:prstGeom>
          </p:spPr>
        </p:pic>
        <p:pic>
          <p:nvPicPr>
            <p:cNvPr id="12" name="圖片 11">
              <a:extLst>
                <a:ext uri="{FF2B5EF4-FFF2-40B4-BE49-F238E27FC236}">
                  <a16:creationId xmlns:a16="http://schemas.microsoft.com/office/drawing/2014/main" id="{45689F90-8FBF-DD48-8D9E-D30B523CDE5C}"/>
                </a:ext>
              </a:extLst>
            </p:cNvPr>
            <p:cNvPicPr>
              <a:picLocks noChangeAspect="1"/>
            </p:cNvPicPr>
            <p:nvPr/>
          </p:nvPicPr>
          <p:blipFill>
            <a:blip r:embed="rId2">
              <a:alphaModFix amt="31000"/>
              <a:duotone>
                <a:schemeClr val="accent6">
                  <a:shade val="45000"/>
                  <a:satMod val="135000"/>
                </a:schemeClr>
                <a:prstClr val="white"/>
              </a:duotone>
            </a:blip>
            <a:stretch>
              <a:fillRect/>
            </a:stretch>
          </p:blipFill>
          <p:spPr>
            <a:xfrm rot="10800000">
              <a:off x="4886197" y="267338"/>
              <a:ext cx="4557649" cy="300013"/>
            </a:xfrm>
            <a:prstGeom prst="rect">
              <a:avLst/>
            </a:prstGeom>
          </p:spPr>
        </p:pic>
      </p:grpSp>
      <p:pic>
        <p:nvPicPr>
          <p:cNvPr id="13" name="圖片 12">
            <a:extLst>
              <a:ext uri="{FF2B5EF4-FFF2-40B4-BE49-F238E27FC236}">
                <a16:creationId xmlns:a16="http://schemas.microsoft.com/office/drawing/2014/main" id="{35DE6AB4-DFD6-E941-8141-5CBA43C4634D}"/>
              </a:ext>
            </a:extLst>
          </p:cNvPr>
          <p:cNvPicPr>
            <a:picLocks noChangeAspect="1"/>
          </p:cNvPicPr>
          <p:nvPr/>
        </p:nvPicPr>
        <p:blipFill>
          <a:blip r:embed="rId2">
            <a:alphaModFix amt="31000"/>
            <a:duotone>
              <a:prstClr val="black"/>
              <a:schemeClr val="accent6">
                <a:tint val="45000"/>
                <a:satMod val="400000"/>
              </a:schemeClr>
            </a:duotone>
          </a:blip>
          <a:stretch>
            <a:fillRect/>
          </a:stretch>
        </p:blipFill>
        <p:spPr>
          <a:xfrm rot="10800000">
            <a:off x="6419532" y="6609635"/>
            <a:ext cx="2724467" cy="179335"/>
          </a:xfrm>
          <a:prstGeom prst="rect">
            <a:avLst/>
          </a:prstGeom>
        </p:spPr>
      </p:pic>
      <p:cxnSp>
        <p:nvCxnSpPr>
          <p:cNvPr id="14" name="直線接點 13">
            <a:extLst>
              <a:ext uri="{FF2B5EF4-FFF2-40B4-BE49-F238E27FC236}">
                <a16:creationId xmlns:a16="http://schemas.microsoft.com/office/drawing/2014/main" id="{04F95DDF-C4A2-3242-8A22-B696927C1EA1}"/>
              </a:ext>
            </a:extLst>
          </p:cNvPr>
          <p:cNvCxnSpPr/>
          <p:nvPr/>
        </p:nvCxnSpPr>
        <p:spPr>
          <a:xfrm>
            <a:off x="0" y="6491102"/>
            <a:ext cx="9143999"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15" name="群組 14">
            <a:extLst>
              <a:ext uri="{FF2B5EF4-FFF2-40B4-BE49-F238E27FC236}">
                <a16:creationId xmlns:a16="http://schemas.microsoft.com/office/drawing/2014/main" id="{48BC0457-0C77-0F4B-A6E8-AE5509E92E29}"/>
              </a:ext>
            </a:extLst>
          </p:cNvPr>
          <p:cNvGrpSpPr/>
          <p:nvPr/>
        </p:nvGrpSpPr>
        <p:grpSpPr>
          <a:xfrm>
            <a:off x="-13951" y="-23247"/>
            <a:ext cx="9157950" cy="111655"/>
            <a:chOff x="-16597" y="-1"/>
            <a:chExt cx="9157950" cy="111655"/>
          </a:xfrm>
        </p:grpSpPr>
        <p:sp>
          <p:nvSpPr>
            <p:cNvPr id="16" name="矩形 15">
              <a:extLst>
                <a:ext uri="{FF2B5EF4-FFF2-40B4-BE49-F238E27FC236}">
                  <a16:creationId xmlns:a16="http://schemas.microsoft.com/office/drawing/2014/main" id="{66E98E41-7814-544B-87FB-79EE652326C6}"/>
                </a:ext>
              </a:extLst>
            </p:cNvPr>
            <p:cNvSpPr/>
            <p:nvPr/>
          </p:nvSpPr>
          <p:spPr>
            <a:xfrm rot="10800000" flipV="1">
              <a:off x="5928220" y="39654"/>
              <a:ext cx="3213133" cy="72000"/>
            </a:xfrm>
            <a:prstGeom prst="rect">
              <a:avLst/>
            </a:prstGeom>
            <a:gradFill flip="none" rotWithShape="1">
              <a:gsLst>
                <a:gs pos="0">
                  <a:schemeClr val="accent6">
                    <a:lumMod val="60000"/>
                    <a:lumOff val="40000"/>
                  </a:schemeClr>
                </a:gs>
                <a:gs pos="100000">
                  <a:srgbClr val="FFFFFF">
                    <a:alpha val="0"/>
                  </a:srgbClr>
                </a:gs>
                <a:gs pos="50000">
                  <a:schemeClr val="accent6">
                    <a:lumMod val="75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sp>
          <p:nvSpPr>
            <p:cNvPr id="17" name="矩形 16">
              <a:extLst>
                <a:ext uri="{FF2B5EF4-FFF2-40B4-BE49-F238E27FC236}">
                  <a16:creationId xmlns:a16="http://schemas.microsoft.com/office/drawing/2014/main" id="{D113C8D8-0BF0-6642-A4E1-0E5DBBF59653}"/>
                </a:ext>
              </a:extLst>
            </p:cNvPr>
            <p:cNvSpPr/>
            <p:nvPr/>
          </p:nvSpPr>
          <p:spPr>
            <a:xfrm flipV="1">
              <a:off x="-16597" y="-1"/>
              <a:ext cx="5079612" cy="111655"/>
            </a:xfrm>
            <a:prstGeom prst="rect">
              <a:avLst/>
            </a:prstGeom>
            <a:gradFill flip="none" rotWithShape="1">
              <a:gsLst>
                <a:gs pos="0">
                  <a:schemeClr val="accent6">
                    <a:lumMod val="75000"/>
                  </a:schemeClr>
                </a:gs>
                <a:gs pos="100000">
                  <a:srgbClr val="FFFFFF">
                    <a:alpha val="0"/>
                  </a:srgbClr>
                </a:gs>
                <a:gs pos="75000">
                  <a:schemeClr val="bg2">
                    <a:lumMod val="90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grpSp>
    </p:spTree>
    <p:extLst>
      <p:ext uri="{BB962C8B-B14F-4D97-AF65-F5344CB8AC3E}">
        <p14:creationId xmlns:p14="http://schemas.microsoft.com/office/powerpoint/2010/main" val="2635965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116DEF-E3D1-7F4B-A1F2-18C7452F678D}"/>
              </a:ext>
            </a:extLst>
          </p:cNvPr>
          <p:cNvSpPr>
            <a:spLocks noGrp="1"/>
          </p:cNvSpPr>
          <p:nvPr>
            <p:ph type="title"/>
          </p:nvPr>
        </p:nvSpPr>
        <p:spPr>
          <a:xfrm>
            <a:off x="623888" y="1709738"/>
            <a:ext cx="7886700" cy="2852737"/>
          </a:xfrm>
        </p:spPr>
        <p:txBody>
          <a:bodyPr anchor="b"/>
          <a:lstStyle>
            <a:lvl1pPr>
              <a:defRPr sz="6000"/>
            </a:lvl1pPr>
          </a:lstStyle>
          <a:p>
            <a:r>
              <a:rPr lang="en-US" altLang="zh-TW"/>
              <a:t>Click to edit Master title style</a:t>
            </a:r>
            <a:endParaRPr lang="en-US"/>
          </a:p>
        </p:txBody>
      </p:sp>
      <p:sp>
        <p:nvSpPr>
          <p:cNvPr id="3" name="文字版面配置區 2">
            <a:extLst>
              <a:ext uri="{FF2B5EF4-FFF2-40B4-BE49-F238E27FC236}">
                <a16:creationId xmlns:a16="http://schemas.microsoft.com/office/drawing/2014/main" id="{4058AC6A-3A09-3149-8A38-8ED11F17B29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TW"/>
              <a:t>Edit Master text styles</a:t>
            </a:r>
          </a:p>
        </p:txBody>
      </p:sp>
      <p:sp>
        <p:nvSpPr>
          <p:cNvPr id="4" name="日期版面配置區 3">
            <a:extLst>
              <a:ext uri="{FF2B5EF4-FFF2-40B4-BE49-F238E27FC236}">
                <a16:creationId xmlns:a16="http://schemas.microsoft.com/office/drawing/2014/main" id="{497F0B2D-A4EE-0941-ADD5-BFFCB77F572F}"/>
              </a:ext>
            </a:extLst>
          </p:cNvPr>
          <p:cNvSpPr>
            <a:spLocks noGrp="1"/>
          </p:cNvSpPr>
          <p:nvPr>
            <p:ph type="dt" sz="half" idx="10"/>
          </p:nvPr>
        </p:nvSpPr>
        <p:spPr>
          <a:xfrm>
            <a:off x="628650" y="6356350"/>
            <a:ext cx="2057400" cy="365125"/>
          </a:xfrm>
          <a:prstGeom prst="rect">
            <a:avLst/>
          </a:prstGeom>
        </p:spPr>
        <p:txBody>
          <a:bodyPr/>
          <a:lstStyle/>
          <a:p>
            <a:fld id="{DC2F05EA-5EF5-B84C-877B-5941D7CC446A}" type="datetimeFigureOut">
              <a:rPr lang="en-US" smtClean="0"/>
              <a:t>4/22/22</a:t>
            </a:fld>
            <a:endParaRPr lang="en-US"/>
          </a:p>
        </p:txBody>
      </p:sp>
      <p:sp>
        <p:nvSpPr>
          <p:cNvPr id="5" name="頁尾版面配置區 4">
            <a:extLst>
              <a:ext uri="{FF2B5EF4-FFF2-40B4-BE49-F238E27FC236}">
                <a16:creationId xmlns:a16="http://schemas.microsoft.com/office/drawing/2014/main" id="{ECBD1292-DE77-3640-ABC0-D3939E9AD9E7}"/>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投影片編號版面配置區 5">
            <a:extLst>
              <a:ext uri="{FF2B5EF4-FFF2-40B4-BE49-F238E27FC236}">
                <a16:creationId xmlns:a16="http://schemas.microsoft.com/office/drawing/2014/main" id="{BD0D27BF-ADB3-794C-85DA-DD3893278519}"/>
              </a:ext>
            </a:extLst>
          </p:cNvPr>
          <p:cNvSpPr>
            <a:spLocks noGrp="1"/>
          </p:cNvSpPr>
          <p:nvPr>
            <p:ph type="sldNum" sz="quarter" idx="12"/>
          </p:nvPr>
        </p:nvSpPr>
        <p:spPr>
          <a:xfrm>
            <a:off x="6457950" y="6356350"/>
            <a:ext cx="2057400" cy="365125"/>
          </a:xfrm>
          <a:prstGeom prst="rect">
            <a:avLst/>
          </a:prstGeom>
        </p:spPr>
        <p:txBody>
          <a:bodyPr/>
          <a:lstStyle/>
          <a:p>
            <a:fld id="{EC57DD70-757B-5F4D-90B4-8D25021296AF}" type="slidenum">
              <a:rPr lang="en-US" smtClean="0"/>
              <a:t>‹#›</a:t>
            </a:fld>
            <a:endParaRPr lang="en-US"/>
          </a:p>
        </p:txBody>
      </p:sp>
    </p:spTree>
    <p:extLst>
      <p:ext uri="{BB962C8B-B14F-4D97-AF65-F5344CB8AC3E}">
        <p14:creationId xmlns:p14="http://schemas.microsoft.com/office/powerpoint/2010/main" val="2132385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個內容">
    <p:bg>
      <p:bgPr>
        <a:solidFill>
          <a:schemeClr val="bg1">
            <a:lumMod val="95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F124D6-FEFA-304D-A64A-7BFAE3465991}"/>
              </a:ext>
            </a:extLst>
          </p:cNvPr>
          <p:cNvSpPr>
            <a:spLocks noGrp="1"/>
          </p:cNvSpPr>
          <p:nvPr>
            <p:ph type="title"/>
          </p:nvPr>
        </p:nvSpPr>
        <p:spPr/>
        <p:txBody>
          <a:bodyPr/>
          <a:lstStyle/>
          <a:p>
            <a:r>
              <a:rPr lang="en-US" altLang="zh-TW"/>
              <a:t>Click to edit Master title style</a:t>
            </a:r>
            <a:endParaRPr lang="en-US"/>
          </a:p>
        </p:txBody>
      </p:sp>
      <p:sp>
        <p:nvSpPr>
          <p:cNvPr id="3" name="內容版面配置區 2">
            <a:extLst>
              <a:ext uri="{FF2B5EF4-FFF2-40B4-BE49-F238E27FC236}">
                <a16:creationId xmlns:a16="http://schemas.microsoft.com/office/drawing/2014/main" id="{F1254642-02DD-4349-BFFE-EC2CD9E69136}"/>
              </a:ext>
            </a:extLst>
          </p:cNvPr>
          <p:cNvSpPr>
            <a:spLocks noGrp="1"/>
          </p:cNvSpPr>
          <p:nvPr>
            <p:ph sz="half" idx="1"/>
          </p:nvPr>
        </p:nvSpPr>
        <p:spPr>
          <a:xfrm>
            <a:off x="628650" y="1825625"/>
            <a:ext cx="3867150" cy="4351338"/>
          </a:xfrm>
        </p:spPr>
        <p:txBody>
          <a:bodyPr/>
          <a:lstStyle/>
          <a:p>
            <a:pPr lvl="0"/>
            <a:r>
              <a:rPr lang="en-US" altLang="zh-TW"/>
              <a:t>Edit Master text styles</a:t>
            </a:r>
          </a:p>
        </p:txBody>
      </p:sp>
      <p:sp>
        <p:nvSpPr>
          <p:cNvPr id="4" name="內容版面配置區 3">
            <a:extLst>
              <a:ext uri="{FF2B5EF4-FFF2-40B4-BE49-F238E27FC236}">
                <a16:creationId xmlns:a16="http://schemas.microsoft.com/office/drawing/2014/main" id="{F9E43A70-1119-7144-8A42-E2ADB0B78D10}"/>
              </a:ext>
            </a:extLst>
          </p:cNvPr>
          <p:cNvSpPr>
            <a:spLocks noGrp="1"/>
          </p:cNvSpPr>
          <p:nvPr>
            <p:ph sz="half" idx="2"/>
          </p:nvPr>
        </p:nvSpPr>
        <p:spPr>
          <a:xfrm>
            <a:off x="4648200" y="1825625"/>
            <a:ext cx="3867150" cy="4351338"/>
          </a:xfrm>
        </p:spPr>
        <p:txBody>
          <a:bodyPr/>
          <a:lstStyle/>
          <a:p>
            <a:pPr lvl="0"/>
            <a:r>
              <a:rPr lang="en-US" altLang="zh-TW"/>
              <a:t>Edit Master text styles</a:t>
            </a:r>
          </a:p>
        </p:txBody>
      </p:sp>
      <p:sp>
        <p:nvSpPr>
          <p:cNvPr id="5" name="日期版面配置區 4">
            <a:extLst>
              <a:ext uri="{FF2B5EF4-FFF2-40B4-BE49-F238E27FC236}">
                <a16:creationId xmlns:a16="http://schemas.microsoft.com/office/drawing/2014/main" id="{A7EE769C-BC71-1549-87FB-4505BB52F722}"/>
              </a:ext>
            </a:extLst>
          </p:cNvPr>
          <p:cNvSpPr>
            <a:spLocks noGrp="1"/>
          </p:cNvSpPr>
          <p:nvPr>
            <p:ph type="dt" sz="half" idx="10"/>
          </p:nvPr>
        </p:nvSpPr>
        <p:spPr>
          <a:xfrm>
            <a:off x="628650" y="6356350"/>
            <a:ext cx="2057400" cy="365125"/>
          </a:xfrm>
          <a:prstGeom prst="rect">
            <a:avLst/>
          </a:prstGeom>
        </p:spPr>
        <p:txBody>
          <a:bodyPr/>
          <a:lstStyle/>
          <a:p>
            <a:fld id="{DC2F05EA-5EF5-B84C-877B-5941D7CC446A}" type="datetimeFigureOut">
              <a:rPr lang="en-US" smtClean="0"/>
              <a:t>4/22/22</a:t>
            </a:fld>
            <a:endParaRPr lang="en-US"/>
          </a:p>
        </p:txBody>
      </p:sp>
      <p:sp>
        <p:nvSpPr>
          <p:cNvPr id="6" name="頁尾版面配置區 5">
            <a:extLst>
              <a:ext uri="{FF2B5EF4-FFF2-40B4-BE49-F238E27FC236}">
                <a16:creationId xmlns:a16="http://schemas.microsoft.com/office/drawing/2014/main" id="{B208B2D7-5863-ED49-B3E0-A5EBAE247B3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投影片編號版面配置區 6">
            <a:extLst>
              <a:ext uri="{FF2B5EF4-FFF2-40B4-BE49-F238E27FC236}">
                <a16:creationId xmlns:a16="http://schemas.microsoft.com/office/drawing/2014/main" id="{247D0538-91DF-5941-91ED-75B537C0C013}"/>
              </a:ext>
            </a:extLst>
          </p:cNvPr>
          <p:cNvSpPr>
            <a:spLocks noGrp="1"/>
          </p:cNvSpPr>
          <p:nvPr>
            <p:ph type="sldNum" sz="quarter" idx="12"/>
          </p:nvPr>
        </p:nvSpPr>
        <p:spPr>
          <a:xfrm>
            <a:off x="6457950" y="6356350"/>
            <a:ext cx="2057400" cy="365125"/>
          </a:xfrm>
          <a:prstGeom prst="rect">
            <a:avLst/>
          </a:prstGeom>
        </p:spPr>
        <p:txBody>
          <a:bodyPr/>
          <a:lstStyle/>
          <a:p>
            <a:fld id="{EC57DD70-757B-5F4D-90B4-8D25021296AF}" type="slidenum">
              <a:rPr lang="en-US" smtClean="0"/>
              <a:t>‹#›</a:t>
            </a:fld>
            <a:endParaRPr lang="en-US"/>
          </a:p>
        </p:txBody>
      </p:sp>
      <p:sp>
        <p:nvSpPr>
          <p:cNvPr id="8" name="日期版面配置區 3">
            <a:extLst>
              <a:ext uri="{FF2B5EF4-FFF2-40B4-BE49-F238E27FC236}">
                <a16:creationId xmlns:a16="http://schemas.microsoft.com/office/drawing/2014/main" id="{9BE98CF4-4277-FD40-B2CE-E6C47FDA6B93}"/>
              </a:ext>
            </a:extLst>
          </p:cNvPr>
          <p:cNvSpPr txBox="1">
            <a:spLocks/>
          </p:cNvSpPr>
          <p:nvPr/>
        </p:nvSpPr>
        <p:spPr>
          <a:xfrm>
            <a:off x="628650" y="6356350"/>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C2F05EA-5EF5-B84C-877B-5941D7CC446A}" type="datetimeFigureOut">
              <a:rPr lang="en-US" smtClean="0"/>
              <a:pPr/>
              <a:t>4/22/22</a:t>
            </a:fld>
            <a:endParaRPr lang="en-US"/>
          </a:p>
        </p:txBody>
      </p:sp>
      <p:sp>
        <p:nvSpPr>
          <p:cNvPr id="9" name="投影片編號版面配置區 5">
            <a:extLst>
              <a:ext uri="{FF2B5EF4-FFF2-40B4-BE49-F238E27FC236}">
                <a16:creationId xmlns:a16="http://schemas.microsoft.com/office/drawing/2014/main" id="{5F5781B1-0F8F-1449-B946-572720C93DB1}"/>
              </a:ext>
            </a:extLst>
          </p:cNvPr>
          <p:cNvSpPr txBox="1">
            <a:spLocks/>
          </p:cNvSpPr>
          <p:nvPr/>
        </p:nvSpPr>
        <p:spPr>
          <a:xfrm>
            <a:off x="6457950" y="635635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57DD70-757B-5F4D-90B4-8D25021296AF}" type="slidenum">
              <a:rPr lang="en-US" smtClean="0"/>
              <a:pPr/>
              <a:t>‹#›</a:t>
            </a:fld>
            <a:endParaRPr lang="en-US"/>
          </a:p>
        </p:txBody>
      </p:sp>
      <p:sp>
        <p:nvSpPr>
          <p:cNvPr id="10" name="矩形 9">
            <a:extLst>
              <a:ext uri="{FF2B5EF4-FFF2-40B4-BE49-F238E27FC236}">
                <a16:creationId xmlns:a16="http://schemas.microsoft.com/office/drawing/2014/main" id="{6A285F13-1CAD-724B-ACAE-8743C85B7371}"/>
              </a:ext>
            </a:extLst>
          </p:cNvPr>
          <p:cNvSpPr/>
          <p:nvPr/>
        </p:nvSpPr>
        <p:spPr>
          <a:xfrm>
            <a:off x="0" y="6463188"/>
            <a:ext cx="9144000" cy="4341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TW" altLang="en-US"/>
          </a:p>
        </p:txBody>
      </p:sp>
      <p:grpSp>
        <p:nvGrpSpPr>
          <p:cNvPr id="11" name="群組 10">
            <a:extLst>
              <a:ext uri="{FF2B5EF4-FFF2-40B4-BE49-F238E27FC236}">
                <a16:creationId xmlns:a16="http://schemas.microsoft.com/office/drawing/2014/main" id="{97152158-8300-5E42-B236-CD0131D35F5A}"/>
              </a:ext>
            </a:extLst>
          </p:cNvPr>
          <p:cNvGrpSpPr>
            <a:grpSpLocks noChangeAspect="1"/>
          </p:cNvGrpSpPr>
          <p:nvPr/>
        </p:nvGrpSpPr>
        <p:grpSpPr>
          <a:xfrm>
            <a:off x="110440" y="6573636"/>
            <a:ext cx="6199987" cy="215999"/>
            <a:chOff x="189953" y="266412"/>
            <a:chExt cx="9253893" cy="300939"/>
          </a:xfrm>
        </p:grpSpPr>
        <p:pic>
          <p:nvPicPr>
            <p:cNvPr id="12" name="圖片 11">
              <a:extLst>
                <a:ext uri="{FF2B5EF4-FFF2-40B4-BE49-F238E27FC236}">
                  <a16:creationId xmlns:a16="http://schemas.microsoft.com/office/drawing/2014/main" id="{37C76D71-808C-A342-A2E2-46DABFACEE5A}"/>
                </a:ext>
              </a:extLst>
            </p:cNvPr>
            <p:cNvPicPr>
              <a:picLocks noChangeAspect="1"/>
            </p:cNvPicPr>
            <p:nvPr/>
          </p:nvPicPr>
          <p:blipFill>
            <a:blip r:embed="rId2">
              <a:alphaModFix amt="31000"/>
              <a:duotone>
                <a:prstClr val="black"/>
                <a:schemeClr val="accent6">
                  <a:tint val="45000"/>
                  <a:satMod val="400000"/>
                </a:schemeClr>
              </a:duotone>
            </a:blip>
            <a:stretch>
              <a:fillRect/>
            </a:stretch>
          </p:blipFill>
          <p:spPr>
            <a:xfrm>
              <a:off x="189953" y="266412"/>
              <a:ext cx="4557649" cy="300013"/>
            </a:xfrm>
            <a:prstGeom prst="rect">
              <a:avLst/>
            </a:prstGeom>
          </p:spPr>
        </p:pic>
        <p:pic>
          <p:nvPicPr>
            <p:cNvPr id="13" name="圖片 12">
              <a:extLst>
                <a:ext uri="{FF2B5EF4-FFF2-40B4-BE49-F238E27FC236}">
                  <a16:creationId xmlns:a16="http://schemas.microsoft.com/office/drawing/2014/main" id="{C812E6F5-8E9A-554D-810B-C2814C1DA270}"/>
                </a:ext>
              </a:extLst>
            </p:cNvPr>
            <p:cNvPicPr>
              <a:picLocks noChangeAspect="1"/>
            </p:cNvPicPr>
            <p:nvPr/>
          </p:nvPicPr>
          <p:blipFill>
            <a:blip r:embed="rId2">
              <a:alphaModFix amt="31000"/>
              <a:duotone>
                <a:schemeClr val="accent6">
                  <a:shade val="45000"/>
                  <a:satMod val="135000"/>
                </a:schemeClr>
                <a:prstClr val="white"/>
              </a:duotone>
            </a:blip>
            <a:stretch>
              <a:fillRect/>
            </a:stretch>
          </p:blipFill>
          <p:spPr>
            <a:xfrm rot="10800000">
              <a:off x="4886197" y="267338"/>
              <a:ext cx="4557649" cy="300013"/>
            </a:xfrm>
            <a:prstGeom prst="rect">
              <a:avLst/>
            </a:prstGeom>
          </p:spPr>
        </p:pic>
      </p:grpSp>
      <p:pic>
        <p:nvPicPr>
          <p:cNvPr id="14" name="圖片 13">
            <a:extLst>
              <a:ext uri="{FF2B5EF4-FFF2-40B4-BE49-F238E27FC236}">
                <a16:creationId xmlns:a16="http://schemas.microsoft.com/office/drawing/2014/main" id="{F2BB134F-43E9-C040-AF84-B1FF89BA5608}"/>
              </a:ext>
            </a:extLst>
          </p:cNvPr>
          <p:cNvPicPr>
            <a:picLocks noChangeAspect="1"/>
          </p:cNvPicPr>
          <p:nvPr/>
        </p:nvPicPr>
        <p:blipFill>
          <a:blip r:embed="rId2">
            <a:alphaModFix amt="31000"/>
            <a:duotone>
              <a:prstClr val="black"/>
              <a:schemeClr val="accent6">
                <a:tint val="45000"/>
                <a:satMod val="400000"/>
              </a:schemeClr>
            </a:duotone>
          </a:blip>
          <a:stretch>
            <a:fillRect/>
          </a:stretch>
        </p:blipFill>
        <p:spPr>
          <a:xfrm rot="10800000">
            <a:off x="6419532" y="6609635"/>
            <a:ext cx="2724467" cy="179335"/>
          </a:xfrm>
          <a:prstGeom prst="rect">
            <a:avLst/>
          </a:prstGeom>
        </p:spPr>
      </p:pic>
      <p:cxnSp>
        <p:nvCxnSpPr>
          <p:cNvPr id="15" name="直線接點 14">
            <a:extLst>
              <a:ext uri="{FF2B5EF4-FFF2-40B4-BE49-F238E27FC236}">
                <a16:creationId xmlns:a16="http://schemas.microsoft.com/office/drawing/2014/main" id="{FFA02354-9DC0-4749-83D5-D053468FFDE7}"/>
              </a:ext>
            </a:extLst>
          </p:cNvPr>
          <p:cNvCxnSpPr/>
          <p:nvPr/>
        </p:nvCxnSpPr>
        <p:spPr>
          <a:xfrm>
            <a:off x="0" y="6491102"/>
            <a:ext cx="9143999"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16" name="群組 15">
            <a:extLst>
              <a:ext uri="{FF2B5EF4-FFF2-40B4-BE49-F238E27FC236}">
                <a16:creationId xmlns:a16="http://schemas.microsoft.com/office/drawing/2014/main" id="{70FDBDFA-4508-0E4D-AC12-5751F260A0AF}"/>
              </a:ext>
            </a:extLst>
          </p:cNvPr>
          <p:cNvGrpSpPr/>
          <p:nvPr/>
        </p:nvGrpSpPr>
        <p:grpSpPr>
          <a:xfrm>
            <a:off x="-13951" y="-23247"/>
            <a:ext cx="9157950" cy="111655"/>
            <a:chOff x="-16597" y="-1"/>
            <a:chExt cx="9157950" cy="111655"/>
          </a:xfrm>
        </p:grpSpPr>
        <p:sp>
          <p:nvSpPr>
            <p:cNvPr id="17" name="矩形 16">
              <a:extLst>
                <a:ext uri="{FF2B5EF4-FFF2-40B4-BE49-F238E27FC236}">
                  <a16:creationId xmlns:a16="http://schemas.microsoft.com/office/drawing/2014/main" id="{7C65D93A-6B96-D143-A764-C46B07A2B1C3}"/>
                </a:ext>
              </a:extLst>
            </p:cNvPr>
            <p:cNvSpPr/>
            <p:nvPr/>
          </p:nvSpPr>
          <p:spPr>
            <a:xfrm rot="10800000" flipV="1">
              <a:off x="5928220" y="39654"/>
              <a:ext cx="3213133" cy="72000"/>
            </a:xfrm>
            <a:prstGeom prst="rect">
              <a:avLst/>
            </a:prstGeom>
            <a:gradFill flip="none" rotWithShape="1">
              <a:gsLst>
                <a:gs pos="0">
                  <a:schemeClr val="accent6">
                    <a:lumMod val="60000"/>
                    <a:lumOff val="40000"/>
                  </a:schemeClr>
                </a:gs>
                <a:gs pos="100000">
                  <a:srgbClr val="FFFFFF">
                    <a:alpha val="0"/>
                  </a:srgbClr>
                </a:gs>
                <a:gs pos="50000">
                  <a:schemeClr val="accent6">
                    <a:lumMod val="75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sp>
          <p:nvSpPr>
            <p:cNvPr id="18" name="矩形 17">
              <a:extLst>
                <a:ext uri="{FF2B5EF4-FFF2-40B4-BE49-F238E27FC236}">
                  <a16:creationId xmlns:a16="http://schemas.microsoft.com/office/drawing/2014/main" id="{2458C749-203D-574C-83E5-169A0CFE1FA8}"/>
                </a:ext>
              </a:extLst>
            </p:cNvPr>
            <p:cNvSpPr/>
            <p:nvPr/>
          </p:nvSpPr>
          <p:spPr>
            <a:xfrm flipV="1">
              <a:off x="-16597" y="-1"/>
              <a:ext cx="5079612" cy="111655"/>
            </a:xfrm>
            <a:prstGeom prst="rect">
              <a:avLst/>
            </a:prstGeom>
            <a:gradFill flip="none" rotWithShape="1">
              <a:gsLst>
                <a:gs pos="0">
                  <a:schemeClr val="accent6">
                    <a:lumMod val="75000"/>
                  </a:schemeClr>
                </a:gs>
                <a:gs pos="100000">
                  <a:srgbClr val="FFFFFF">
                    <a:alpha val="0"/>
                  </a:srgbClr>
                </a:gs>
                <a:gs pos="75000">
                  <a:schemeClr val="bg2">
                    <a:lumMod val="90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grpSp>
    </p:spTree>
    <p:extLst>
      <p:ext uri="{BB962C8B-B14F-4D97-AF65-F5344CB8AC3E}">
        <p14:creationId xmlns:p14="http://schemas.microsoft.com/office/powerpoint/2010/main" val="4051134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486857-66B2-4E44-9E59-AE7789E27777}"/>
              </a:ext>
            </a:extLst>
          </p:cNvPr>
          <p:cNvSpPr>
            <a:spLocks noGrp="1"/>
          </p:cNvSpPr>
          <p:nvPr>
            <p:ph type="title"/>
          </p:nvPr>
        </p:nvSpPr>
        <p:spPr>
          <a:xfrm>
            <a:off x="630238" y="365125"/>
            <a:ext cx="7886700" cy="1325563"/>
          </a:xfrm>
        </p:spPr>
        <p:txBody>
          <a:bodyPr/>
          <a:lstStyle/>
          <a:p>
            <a:r>
              <a:rPr lang="en-US" altLang="zh-TW"/>
              <a:t>Click to edit Master title style</a:t>
            </a:r>
            <a:endParaRPr lang="en-US"/>
          </a:p>
        </p:txBody>
      </p:sp>
      <p:sp>
        <p:nvSpPr>
          <p:cNvPr id="3" name="文字版面配置區 2">
            <a:extLst>
              <a:ext uri="{FF2B5EF4-FFF2-40B4-BE49-F238E27FC236}">
                <a16:creationId xmlns:a16="http://schemas.microsoft.com/office/drawing/2014/main" id="{EC806C39-502D-BB49-9CA4-68BC05BA439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Edit Master text styles</a:t>
            </a:r>
          </a:p>
        </p:txBody>
      </p:sp>
      <p:sp>
        <p:nvSpPr>
          <p:cNvPr id="4" name="內容版面配置區 3">
            <a:extLst>
              <a:ext uri="{FF2B5EF4-FFF2-40B4-BE49-F238E27FC236}">
                <a16:creationId xmlns:a16="http://schemas.microsoft.com/office/drawing/2014/main" id="{E7BFDEDE-5C3C-A440-A482-ECC23A1C87DA}"/>
              </a:ext>
            </a:extLst>
          </p:cNvPr>
          <p:cNvSpPr>
            <a:spLocks noGrp="1"/>
          </p:cNvSpPr>
          <p:nvPr>
            <p:ph sz="half" idx="2"/>
          </p:nvPr>
        </p:nvSpPr>
        <p:spPr>
          <a:xfrm>
            <a:off x="630238" y="2505075"/>
            <a:ext cx="3868737" cy="3684588"/>
          </a:xfrm>
        </p:spPr>
        <p:txBody>
          <a:bodyPr/>
          <a:lstStyle/>
          <a:p>
            <a:pPr lvl="0"/>
            <a:r>
              <a:rPr lang="en-US" altLang="zh-TW"/>
              <a:t>Edit Master text styles</a:t>
            </a:r>
          </a:p>
        </p:txBody>
      </p:sp>
      <p:sp>
        <p:nvSpPr>
          <p:cNvPr id="5" name="文字版面配置區 4">
            <a:extLst>
              <a:ext uri="{FF2B5EF4-FFF2-40B4-BE49-F238E27FC236}">
                <a16:creationId xmlns:a16="http://schemas.microsoft.com/office/drawing/2014/main" id="{789147AA-6940-E64A-8DDB-B8FD3B9DDD2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Edit Master text styles</a:t>
            </a:r>
          </a:p>
        </p:txBody>
      </p:sp>
      <p:sp>
        <p:nvSpPr>
          <p:cNvPr id="6" name="內容版面配置區 5">
            <a:extLst>
              <a:ext uri="{FF2B5EF4-FFF2-40B4-BE49-F238E27FC236}">
                <a16:creationId xmlns:a16="http://schemas.microsoft.com/office/drawing/2014/main" id="{A30084A9-9DAC-7141-A73C-FB0E5B38D5C0}"/>
              </a:ext>
            </a:extLst>
          </p:cNvPr>
          <p:cNvSpPr>
            <a:spLocks noGrp="1"/>
          </p:cNvSpPr>
          <p:nvPr>
            <p:ph sz="quarter" idx="4"/>
          </p:nvPr>
        </p:nvSpPr>
        <p:spPr>
          <a:xfrm>
            <a:off x="4629150" y="2505075"/>
            <a:ext cx="3887788" cy="3684588"/>
          </a:xfrm>
        </p:spPr>
        <p:txBody>
          <a:bodyPr/>
          <a:lstStyle/>
          <a:p>
            <a:pPr lvl="0"/>
            <a:r>
              <a:rPr lang="en-US" altLang="zh-TW"/>
              <a:t>Edit Master text styles</a:t>
            </a:r>
          </a:p>
        </p:txBody>
      </p:sp>
      <p:sp>
        <p:nvSpPr>
          <p:cNvPr id="7" name="日期版面配置區 6">
            <a:extLst>
              <a:ext uri="{FF2B5EF4-FFF2-40B4-BE49-F238E27FC236}">
                <a16:creationId xmlns:a16="http://schemas.microsoft.com/office/drawing/2014/main" id="{0867F5EF-ED61-D14B-9CD0-AC1F2F9AF015}"/>
              </a:ext>
            </a:extLst>
          </p:cNvPr>
          <p:cNvSpPr>
            <a:spLocks noGrp="1"/>
          </p:cNvSpPr>
          <p:nvPr>
            <p:ph type="dt" sz="half" idx="10"/>
          </p:nvPr>
        </p:nvSpPr>
        <p:spPr>
          <a:xfrm>
            <a:off x="628650" y="6356350"/>
            <a:ext cx="2057400" cy="365125"/>
          </a:xfrm>
          <a:prstGeom prst="rect">
            <a:avLst/>
          </a:prstGeom>
        </p:spPr>
        <p:txBody>
          <a:bodyPr/>
          <a:lstStyle/>
          <a:p>
            <a:fld id="{DC2F05EA-5EF5-B84C-877B-5941D7CC446A}" type="datetimeFigureOut">
              <a:rPr lang="en-US" smtClean="0"/>
              <a:t>4/22/22</a:t>
            </a:fld>
            <a:endParaRPr lang="en-US"/>
          </a:p>
        </p:txBody>
      </p:sp>
      <p:sp>
        <p:nvSpPr>
          <p:cNvPr id="8" name="頁尾版面配置區 7">
            <a:extLst>
              <a:ext uri="{FF2B5EF4-FFF2-40B4-BE49-F238E27FC236}">
                <a16:creationId xmlns:a16="http://schemas.microsoft.com/office/drawing/2014/main" id="{3C7BECBB-9C6A-3B4B-B9A4-DD4E8D621406}"/>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投影片編號版面配置區 8">
            <a:extLst>
              <a:ext uri="{FF2B5EF4-FFF2-40B4-BE49-F238E27FC236}">
                <a16:creationId xmlns:a16="http://schemas.microsoft.com/office/drawing/2014/main" id="{604431E9-D365-9540-8B77-06C2E4CBF1FB}"/>
              </a:ext>
            </a:extLst>
          </p:cNvPr>
          <p:cNvSpPr>
            <a:spLocks noGrp="1"/>
          </p:cNvSpPr>
          <p:nvPr>
            <p:ph type="sldNum" sz="quarter" idx="12"/>
          </p:nvPr>
        </p:nvSpPr>
        <p:spPr>
          <a:xfrm>
            <a:off x="6457950" y="6356350"/>
            <a:ext cx="2057400" cy="365125"/>
          </a:xfrm>
          <a:prstGeom prst="rect">
            <a:avLst/>
          </a:prstGeom>
        </p:spPr>
        <p:txBody>
          <a:bodyPr/>
          <a:lstStyle/>
          <a:p>
            <a:fld id="{EC57DD70-757B-5F4D-90B4-8D25021296AF}" type="slidenum">
              <a:rPr lang="en-US" smtClean="0"/>
              <a:t>‹#›</a:t>
            </a:fld>
            <a:endParaRPr lang="en-US"/>
          </a:p>
        </p:txBody>
      </p:sp>
    </p:spTree>
    <p:extLst>
      <p:ext uri="{BB962C8B-B14F-4D97-AF65-F5344CB8AC3E}">
        <p14:creationId xmlns:p14="http://schemas.microsoft.com/office/powerpoint/2010/main" val="1077727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bg>
      <p:bgPr>
        <a:solidFill>
          <a:schemeClr val="bg1">
            <a:lumMod val="95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EC5E10-56BD-9442-ABF7-E44822F08408}"/>
              </a:ext>
            </a:extLst>
          </p:cNvPr>
          <p:cNvSpPr>
            <a:spLocks noGrp="1"/>
          </p:cNvSpPr>
          <p:nvPr>
            <p:ph type="title"/>
          </p:nvPr>
        </p:nvSpPr>
        <p:spPr/>
        <p:txBody>
          <a:bodyPr/>
          <a:lstStyle/>
          <a:p>
            <a:r>
              <a:rPr lang="en-US" altLang="zh-TW"/>
              <a:t>Click to edit Master title style</a:t>
            </a:r>
            <a:endParaRPr lang="en-US"/>
          </a:p>
        </p:txBody>
      </p:sp>
      <p:sp>
        <p:nvSpPr>
          <p:cNvPr id="3" name="日期版面配置區 2">
            <a:extLst>
              <a:ext uri="{FF2B5EF4-FFF2-40B4-BE49-F238E27FC236}">
                <a16:creationId xmlns:a16="http://schemas.microsoft.com/office/drawing/2014/main" id="{22289007-01B0-7340-9769-B067FC472F02}"/>
              </a:ext>
            </a:extLst>
          </p:cNvPr>
          <p:cNvSpPr>
            <a:spLocks noGrp="1"/>
          </p:cNvSpPr>
          <p:nvPr>
            <p:ph type="dt" sz="half" idx="10"/>
          </p:nvPr>
        </p:nvSpPr>
        <p:spPr>
          <a:xfrm>
            <a:off x="628650" y="6356350"/>
            <a:ext cx="2057400" cy="365125"/>
          </a:xfrm>
          <a:prstGeom prst="rect">
            <a:avLst/>
          </a:prstGeom>
        </p:spPr>
        <p:txBody>
          <a:bodyPr/>
          <a:lstStyle/>
          <a:p>
            <a:fld id="{DC2F05EA-5EF5-B84C-877B-5941D7CC446A}" type="datetimeFigureOut">
              <a:rPr lang="en-US" smtClean="0"/>
              <a:t>4/22/22</a:t>
            </a:fld>
            <a:endParaRPr lang="en-US"/>
          </a:p>
        </p:txBody>
      </p:sp>
      <p:sp>
        <p:nvSpPr>
          <p:cNvPr id="4" name="頁尾版面配置區 3">
            <a:extLst>
              <a:ext uri="{FF2B5EF4-FFF2-40B4-BE49-F238E27FC236}">
                <a16:creationId xmlns:a16="http://schemas.microsoft.com/office/drawing/2014/main" id="{D17E08CC-1769-0543-99A9-09400BD40148}"/>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投影片編號版面配置區 4">
            <a:extLst>
              <a:ext uri="{FF2B5EF4-FFF2-40B4-BE49-F238E27FC236}">
                <a16:creationId xmlns:a16="http://schemas.microsoft.com/office/drawing/2014/main" id="{5696849F-2D4D-6C4E-9457-52EE319AF0AC}"/>
              </a:ext>
            </a:extLst>
          </p:cNvPr>
          <p:cNvSpPr>
            <a:spLocks noGrp="1"/>
          </p:cNvSpPr>
          <p:nvPr>
            <p:ph type="sldNum" sz="quarter" idx="12"/>
          </p:nvPr>
        </p:nvSpPr>
        <p:spPr>
          <a:xfrm>
            <a:off x="6457950" y="6356350"/>
            <a:ext cx="2057400" cy="365125"/>
          </a:xfrm>
          <a:prstGeom prst="rect">
            <a:avLst/>
          </a:prstGeom>
        </p:spPr>
        <p:txBody>
          <a:bodyPr/>
          <a:lstStyle/>
          <a:p>
            <a:fld id="{EC57DD70-757B-5F4D-90B4-8D25021296AF}" type="slidenum">
              <a:rPr lang="en-US" smtClean="0"/>
              <a:t>‹#›</a:t>
            </a:fld>
            <a:endParaRPr lang="en-US"/>
          </a:p>
        </p:txBody>
      </p:sp>
      <p:sp>
        <p:nvSpPr>
          <p:cNvPr id="6" name="日期版面配置區 3">
            <a:extLst>
              <a:ext uri="{FF2B5EF4-FFF2-40B4-BE49-F238E27FC236}">
                <a16:creationId xmlns:a16="http://schemas.microsoft.com/office/drawing/2014/main" id="{55EC404B-4C40-E547-AD59-57C2A378DC90}"/>
              </a:ext>
            </a:extLst>
          </p:cNvPr>
          <p:cNvSpPr txBox="1">
            <a:spLocks/>
          </p:cNvSpPr>
          <p:nvPr/>
        </p:nvSpPr>
        <p:spPr>
          <a:xfrm>
            <a:off x="628650" y="6356350"/>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C2F05EA-5EF5-B84C-877B-5941D7CC446A}" type="datetimeFigureOut">
              <a:rPr lang="en-US" smtClean="0"/>
              <a:pPr/>
              <a:t>4/22/22</a:t>
            </a:fld>
            <a:endParaRPr lang="en-US"/>
          </a:p>
        </p:txBody>
      </p:sp>
      <p:sp>
        <p:nvSpPr>
          <p:cNvPr id="7" name="投影片編號版面配置區 5">
            <a:extLst>
              <a:ext uri="{FF2B5EF4-FFF2-40B4-BE49-F238E27FC236}">
                <a16:creationId xmlns:a16="http://schemas.microsoft.com/office/drawing/2014/main" id="{47D9B582-4D45-C54D-87E6-BA63F1339DE1}"/>
              </a:ext>
            </a:extLst>
          </p:cNvPr>
          <p:cNvSpPr txBox="1">
            <a:spLocks/>
          </p:cNvSpPr>
          <p:nvPr/>
        </p:nvSpPr>
        <p:spPr>
          <a:xfrm>
            <a:off x="6457950" y="635635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57DD70-757B-5F4D-90B4-8D25021296AF}" type="slidenum">
              <a:rPr lang="en-US" smtClean="0"/>
              <a:pPr/>
              <a:t>‹#›</a:t>
            </a:fld>
            <a:endParaRPr lang="en-US"/>
          </a:p>
        </p:txBody>
      </p:sp>
      <p:sp>
        <p:nvSpPr>
          <p:cNvPr id="8" name="矩形 7">
            <a:extLst>
              <a:ext uri="{FF2B5EF4-FFF2-40B4-BE49-F238E27FC236}">
                <a16:creationId xmlns:a16="http://schemas.microsoft.com/office/drawing/2014/main" id="{6E513F39-E78F-8740-B76E-B2E74CE8DF69}"/>
              </a:ext>
            </a:extLst>
          </p:cNvPr>
          <p:cNvSpPr/>
          <p:nvPr/>
        </p:nvSpPr>
        <p:spPr>
          <a:xfrm>
            <a:off x="0" y="6463188"/>
            <a:ext cx="9144000" cy="4341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TW" altLang="en-US"/>
          </a:p>
        </p:txBody>
      </p:sp>
      <p:grpSp>
        <p:nvGrpSpPr>
          <p:cNvPr id="9" name="群組 8">
            <a:extLst>
              <a:ext uri="{FF2B5EF4-FFF2-40B4-BE49-F238E27FC236}">
                <a16:creationId xmlns:a16="http://schemas.microsoft.com/office/drawing/2014/main" id="{059F9CDC-88A9-4C44-9737-B12308B02733}"/>
              </a:ext>
            </a:extLst>
          </p:cNvPr>
          <p:cNvGrpSpPr>
            <a:grpSpLocks noChangeAspect="1"/>
          </p:cNvGrpSpPr>
          <p:nvPr/>
        </p:nvGrpSpPr>
        <p:grpSpPr>
          <a:xfrm>
            <a:off x="110440" y="6573636"/>
            <a:ext cx="6199987" cy="215999"/>
            <a:chOff x="189953" y="266412"/>
            <a:chExt cx="9253893" cy="300939"/>
          </a:xfrm>
        </p:grpSpPr>
        <p:pic>
          <p:nvPicPr>
            <p:cNvPr id="10" name="圖片 9">
              <a:extLst>
                <a:ext uri="{FF2B5EF4-FFF2-40B4-BE49-F238E27FC236}">
                  <a16:creationId xmlns:a16="http://schemas.microsoft.com/office/drawing/2014/main" id="{5EF10CE4-DA74-1A40-8600-B54783E8912E}"/>
                </a:ext>
              </a:extLst>
            </p:cNvPr>
            <p:cNvPicPr>
              <a:picLocks noChangeAspect="1"/>
            </p:cNvPicPr>
            <p:nvPr/>
          </p:nvPicPr>
          <p:blipFill>
            <a:blip r:embed="rId2">
              <a:alphaModFix amt="31000"/>
              <a:duotone>
                <a:prstClr val="black"/>
                <a:schemeClr val="accent6">
                  <a:tint val="45000"/>
                  <a:satMod val="400000"/>
                </a:schemeClr>
              </a:duotone>
            </a:blip>
            <a:stretch>
              <a:fillRect/>
            </a:stretch>
          </p:blipFill>
          <p:spPr>
            <a:xfrm>
              <a:off x="189953" y="266412"/>
              <a:ext cx="4557649" cy="300013"/>
            </a:xfrm>
            <a:prstGeom prst="rect">
              <a:avLst/>
            </a:prstGeom>
          </p:spPr>
        </p:pic>
        <p:pic>
          <p:nvPicPr>
            <p:cNvPr id="11" name="圖片 10">
              <a:extLst>
                <a:ext uri="{FF2B5EF4-FFF2-40B4-BE49-F238E27FC236}">
                  <a16:creationId xmlns:a16="http://schemas.microsoft.com/office/drawing/2014/main" id="{A393B4C4-A31E-C74E-8FE6-26EDDCE3C718}"/>
                </a:ext>
              </a:extLst>
            </p:cNvPr>
            <p:cNvPicPr>
              <a:picLocks noChangeAspect="1"/>
            </p:cNvPicPr>
            <p:nvPr/>
          </p:nvPicPr>
          <p:blipFill>
            <a:blip r:embed="rId2">
              <a:alphaModFix amt="31000"/>
              <a:duotone>
                <a:schemeClr val="accent6">
                  <a:shade val="45000"/>
                  <a:satMod val="135000"/>
                </a:schemeClr>
                <a:prstClr val="white"/>
              </a:duotone>
            </a:blip>
            <a:stretch>
              <a:fillRect/>
            </a:stretch>
          </p:blipFill>
          <p:spPr>
            <a:xfrm rot="10800000">
              <a:off x="4886197" y="267338"/>
              <a:ext cx="4557649" cy="300013"/>
            </a:xfrm>
            <a:prstGeom prst="rect">
              <a:avLst/>
            </a:prstGeom>
          </p:spPr>
        </p:pic>
      </p:grpSp>
      <p:pic>
        <p:nvPicPr>
          <p:cNvPr id="12" name="圖片 11">
            <a:extLst>
              <a:ext uri="{FF2B5EF4-FFF2-40B4-BE49-F238E27FC236}">
                <a16:creationId xmlns:a16="http://schemas.microsoft.com/office/drawing/2014/main" id="{C336521F-5A3F-CB4E-8F1D-BC8EEF3568D2}"/>
              </a:ext>
            </a:extLst>
          </p:cNvPr>
          <p:cNvPicPr>
            <a:picLocks noChangeAspect="1"/>
          </p:cNvPicPr>
          <p:nvPr/>
        </p:nvPicPr>
        <p:blipFill>
          <a:blip r:embed="rId2">
            <a:alphaModFix amt="31000"/>
            <a:duotone>
              <a:prstClr val="black"/>
              <a:schemeClr val="accent6">
                <a:tint val="45000"/>
                <a:satMod val="400000"/>
              </a:schemeClr>
            </a:duotone>
          </a:blip>
          <a:stretch>
            <a:fillRect/>
          </a:stretch>
        </p:blipFill>
        <p:spPr>
          <a:xfrm rot="10800000">
            <a:off x="6419532" y="6609635"/>
            <a:ext cx="2724467" cy="179335"/>
          </a:xfrm>
          <a:prstGeom prst="rect">
            <a:avLst/>
          </a:prstGeom>
        </p:spPr>
      </p:pic>
      <p:cxnSp>
        <p:nvCxnSpPr>
          <p:cNvPr id="13" name="直線接點 12">
            <a:extLst>
              <a:ext uri="{FF2B5EF4-FFF2-40B4-BE49-F238E27FC236}">
                <a16:creationId xmlns:a16="http://schemas.microsoft.com/office/drawing/2014/main" id="{3AA3ECBA-248F-3349-B27F-09D23D414618}"/>
              </a:ext>
            </a:extLst>
          </p:cNvPr>
          <p:cNvCxnSpPr/>
          <p:nvPr/>
        </p:nvCxnSpPr>
        <p:spPr>
          <a:xfrm>
            <a:off x="0" y="6491102"/>
            <a:ext cx="9143999"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14" name="群組 13">
            <a:extLst>
              <a:ext uri="{FF2B5EF4-FFF2-40B4-BE49-F238E27FC236}">
                <a16:creationId xmlns:a16="http://schemas.microsoft.com/office/drawing/2014/main" id="{9BD138B3-9973-9041-8B92-41F641D5B169}"/>
              </a:ext>
            </a:extLst>
          </p:cNvPr>
          <p:cNvGrpSpPr/>
          <p:nvPr/>
        </p:nvGrpSpPr>
        <p:grpSpPr>
          <a:xfrm>
            <a:off x="-13951" y="-23247"/>
            <a:ext cx="9157950" cy="111655"/>
            <a:chOff x="-16597" y="-1"/>
            <a:chExt cx="9157950" cy="111655"/>
          </a:xfrm>
        </p:grpSpPr>
        <p:sp>
          <p:nvSpPr>
            <p:cNvPr id="15" name="矩形 14">
              <a:extLst>
                <a:ext uri="{FF2B5EF4-FFF2-40B4-BE49-F238E27FC236}">
                  <a16:creationId xmlns:a16="http://schemas.microsoft.com/office/drawing/2014/main" id="{DD6E4AAE-BEA6-FD4D-9F3C-CA20451F155E}"/>
                </a:ext>
              </a:extLst>
            </p:cNvPr>
            <p:cNvSpPr/>
            <p:nvPr/>
          </p:nvSpPr>
          <p:spPr>
            <a:xfrm rot="10800000" flipV="1">
              <a:off x="5928220" y="39654"/>
              <a:ext cx="3213133" cy="72000"/>
            </a:xfrm>
            <a:prstGeom prst="rect">
              <a:avLst/>
            </a:prstGeom>
            <a:gradFill flip="none" rotWithShape="1">
              <a:gsLst>
                <a:gs pos="0">
                  <a:schemeClr val="accent6">
                    <a:lumMod val="60000"/>
                    <a:lumOff val="40000"/>
                  </a:schemeClr>
                </a:gs>
                <a:gs pos="100000">
                  <a:srgbClr val="FFFFFF">
                    <a:alpha val="0"/>
                  </a:srgbClr>
                </a:gs>
                <a:gs pos="50000">
                  <a:schemeClr val="accent6">
                    <a:lumMod val="75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sp>
          <p:nvSpPr>
            <p:cNvPr id="16" name="矩形 15">
              <a:extLst>
                <a:ext uri="{FF2B5EF4-FFF2-40B4-BE49-F238E27FC236}">
                  <a16:creationId xmlns:a16="http://schemas.microsoft.com/office/drawing/2014/main" id="{F70E69F4-B571-D644-AB6A-CA5972807E86}"/>
                </a:ext>
              </a:extLst>
            </p:cNvPr>
            <p:cNvSpPr/>
            <p:nvPr/>
          </p:nvSpPr>
          <p:spPr>
            <a:xfrm flipV="1">
              <a:off x="-16597" y="-1"/>
              <a:ext cx="5079612" cy="111655"/>
            </a:xfrm>
            <a:prstGeom prst="rect">
              <a:avLst/>
            </a:prstGeom>
            <a:gradFill flip="none" rotWithShape="1">
              <a:gsLst>
                <a:gs pos="0">
                  <a:schemeClr val="accent6">
                    <a:lumMod val="75000"/>
                  </a:schemeClr>
                </a:gs>
                <a:gs pos="100000">
                  <a:srgbClr val="FFFFFF">
                    <a:alpha val="0"/>
                  </a:srgbClr>
                </a:gs>
                <a:gs pos="75000">
                  <a:schemeClr val="bg2">
                    <a:lumMod val="90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grpSp>
    </p:spTree>
    <p:extLst>
      <p:ext uri="{BB962C8B-B14F-4D97-AF65-F5344CB8AC3E}">
        <p14:creationId xmlns:p14="http://schemas.microsoft.com/office/powerpoint/2010/main" val="982404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B2C9CE4D-4028-CC48-B2AF-75D2756EDE2F}"/>
              </a:ext>
            </a:extLst>
          </p:cNvPr>
          <p:cNvSpPr>
            <a:spLocks noGrp="1"/>
          </p:cNvSpPr>
          <p:nvPr>
            <p:ph type="dt" sz="half" idx="10"/>
          </p:nvPr>
        </p:nvSpPr>
        <p:spPr>
          <a:xfrm>
            <a:off x="628650" y="6356350"/>
            <a:ext cx="2057400" cy="365125"/>
          </a:xfrm>
          <a:prstGeom prst="rect">
            <a:avLst/>
          </a:prstGeom>
        </p:spPr>
        <p:txBody>
          <a:bodyPr/>
          <a:lstStyle/>
          <a:p>
            <a:fld id="{DC2F05EA-5EF5-B84C-877B-5941D7CC446A}" type="datetimeFigureOut">
              <a:rPr lang="en-US" smtClean="0"/>
              <a:t>4/22/22</a:t>
            </a:fld>
            <a:endParaRPr lang="en-US"/>
          </a:p>
        </p:txBody>
      </p:sp>
      <p:sp>
        <p:nvSpPr>
          <p:cNvPr id="3" name="頁尾版面配置區 2">
            <a:extLst>
              <a:ext uri="{FF2B5EF4-FFF2-40B4-BE49-F238E27FC236}">
                <a16:creationId xmlns:a16="http://schemas.microsoft.com/office/drawing/2014/main" id="{89B7937C-9985-6E4D-8563-86B9184110D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投影片編號版面配置區 3">
            <a:extLst>
              <a:ext uri="{FF2B5EF4-FFF2-40B4-BE49-F238E27FC236}">
                <a16:creationId xmlns:a16="http://schemas.microsoft.com/office/drawing/2014/main" id="{6A38210E-E3F3-6E45-AECF-AE5012E2F2FD}"/>
              </a:ext>
            </a:extLst>
          </p:cNvPr>
          <p:cNvSpPr>
            <a:spLocks noGrp="1"/>
          </p:cNvSpPr>
          <p:nvPr>
            <p:ph type="sldNum" sz="quarter" idx="12"/>
          </p:nvPr>
        </p:nvSpPr>
        <p:spPr>
          <a:xfrm>
            <a:off x="6457950" y="6356350"/>
            <a:ext cx="2057400" cy="365125"/>
          </a:xfrm>
          <a:prstGeom prst="rect">
            <a:avLst/>
          </a:prstGeom>
        </p:spPr>
        <p:txBody>
          <a:bodyPr/>
          <a:lstStyle/>
          <a:p>
            <a:fld id="{EC57DD70-757B-5F4D-90B4-8D25021296AF}" type="slidenum">
              <a:rPr lang="en-US" smtClean="0"/>
              <a:t>‹#›</a:t>
            </a:fld>
            <a:endParaRPr lang="en-US"/>
          </a:p>
        </p:txBody>
      </p:sp>
      <p:sp>
        <p:nvSpPr>
          <p:cNvPr id="5" name="日期版面配置區 3">
            <a:extLst>
              <a:ext uri="{FF2B5EF4-FFF2-40B4-BE49-F238E27FC236}">
                <a16:creationId xmlns:a16="http://schemas.microsoft.com/office/drawing/2014/main" id="{4B96F3A9-C8CC-BB49-855D-0912D36DD04D}"/>
              </a:ext>
            </a:extLst>
          </p:cNvPr>
          <p:cNvSpPr txBox="1">
            <a:spLocks/>
          </p:cNvSpPr>
          <p:nvPr/>
        </p:nvSpPr>
        <p:spPr>
          <a:xfrm>
            <a:off x="628650" y="6356350"/>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C2F05EA-5EF5-B84C-877B-5941D7CC446A}" type="datetimeFigureOut">
              <a:rPr lang="en-US" smtClean="0"/>
              <a:pPr/>
              <a:t>4/22/22</a:t>
            </a:fld>
            <a:endParaRPr lang="en-US"/>
          </a:p>
        </p:txBody>
      </p:sp>
      <p:sp>
        <p:nvSpPr>
          <p:cNvPr id="6" name="投影片編號版面配置區 5">
            <a:extLst>
              <a:ext uri="{FF2B5EF4-FFF2-40B4-BE49-F238E27FC236}">
                <a16:creationId xmlns:a16="http://schemas.microsoft.com/office/drawing/2014/main" id="{DB2AED08-F5EC-B44C-986C-F2E0F845FD5C}"/>
              </a:ext>
            </a:extLst>
          </p:cNvPr>
          <p:cNvSpPr txBox="1">
            <a:spLocks/>
          </p:cNvSpPr>
          <p:nvPr/>
        </p:nvSpPr>
        <p:spPr>
          <a:xfrm>
            <a:off x="6457950" y="635635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57DD70-757B-5F4D-90B4-8D25021296AF}" type="slidenum">
              <a:rPr lang="en-US" smtClean="0"/>
              <a:pPr/>
              <a:t>‹#›</a:t>
            </a:fld>
            <a:endParaRPr lang="en-US"/>
          </a:p>
        </p:txBody>
      </p:sp>
      <p:sp>
        <p:nvSpPr>
          <p:cNvPr id="7" name="矩形 6">
            <a:extLst>
              <a:ext uri="{FF2B5EF4-FFF2-40B4-BE49-F238E27FC236}">
                <a16:creationId xmlns:a16="http://schemas.microsoft.com/office/drawing/2014/main" id="{A6E5FBD7-22AF-D94B-BEB4-F632CBB07A3C}"/>
              </a:ext>
            </a:extLst>
          </p:cNvPr>
          <p:cNvSpPr/>
          <p:nvPr/>
        </p:nvSpPr>
        <p:spPr>
          <a:xfrm>
            <a:off x="0" y="6463188"/>
            <a:ext cx="9144000" cy="4341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TW" altLang="en-US"/>
          </a:p>
        </p:txBody>
      </p:sp>
      <p:grpSp>
        <p:nvGrpSpPr>
          <p:cNvPr id="8" name="群組 7">
            <a:extLst>
              <a:ext uri="{FF2B5EF4-FFF2-40B4-BE49-F238E27FC236}">
                <a16:creationId xmlns:a16="http://schemas.microsoft.com/office/drawing/2014/main" id="{61738146-C54D-3743-86ED-DE756F969FD7}"/>
              </a:ext>
            </a:extLst>
          </p:cNvPr>
          <p:cNvGrpSpPr>
            <a:grpSpLocks noChangeAspect="1"/>
          </p:cNvGrpSpPr>
          <p:nvPr/>
        </p:nvGrpSpPr>
        <p:grpSpPr>
          <a:xfrm>
            <a:off x="110440" y="6573636"/>
            <a:ext cx="6199987" cy="215999"/>
            <a:chOff x="189953" y="266412"/>
            <a:chExt cx="9253893" cy="300939"/>
          </a:xfrm>
        </p:grpSpPr>
        <p:pic>
          <p:nvPicPr>
            <p:cNvPr id="9" name="圖片 8">
              <a:extLst>
                <a:ext uri="{FF2B5EF4-FFF2-40B4-BE49-F238E27FC236}">
                  <a16:creationId xmlns:a16="http://schemas.microsoft.com/office/drawing/2014/main" id="{8965A3BE-114C-F947-BF1C-44D957561DCA}"/>
                </a:ext>
              </a:extLst>
            </p:cNvPr>
            <p:cNvPicPr>
              <a:picLocks noChangeAspect="1"/>
            </p:cNvPicPr>
            <p:nvPr/>
          </p:nvPicPr>
          <p:blipFill>
            <a:blip r:embed="rId2">
              <a:alphaModFix amt="31000"/>
              <a:duotone>
                <a:prstClr val="black"/>
                <a:schemeClr val="accent6">
                  <a:tint val="45000"/>
                  <a:satMod val="400000"/>
                </a:schemeClr>
              </a:duotone>
            </a:blip>
            <a:stretch>
              <a:fillRect/>
            </a:stretch>
          </p:blipFill>
          <p:spPr>
            <a:xfrm>
              <a:off x="189953" y="266412"/>
              <a:ext cx="4557649" cy="300013"/>
            </a:xfrm>
            <a:prstGeom prst="rect">
              <a:avLst/>
            </a:prstGeom>
          </p:spPr>
        </p:pic>
        <p:pic>
          <p:nvPicPr>
            <p:cNvPr id="10" name="圖片 9">
              <a:extLst>
                <a:ext uri="{FF2B5EF4-FFF2-40B4-BE49-F238E27FC236}">
                  <a16:creationId xmlns:a16="http://schemas.microsoft.com/office/drawing/2014/main" id="{CD20BB73-D157-954D-991D-18DE492640BE}"/>
                </a:ext>
              </a:extLst>
            </p:cNvPr>
            <p:cNvPicPr>
              <a:picLocks noChangeAspect="1"/>
            </p:cNvPicPr>
            <p:nvPr/>
          </p:nvPicPr>
          <p:blipFill>
            <a:blip r:embed="rId2">
              <a:alphaModFix amt="31000"/>
              <a:duotone>
                <a:schemeClr val="accent6">
                  <a:shade val="45000"/>
                  <a:satMod val="135000"/>
                </a:schemeClr>
                <a:prstClr val="white"/>
              </a:duotone>
            </a:blip>
            <a:stretch>
              <a:fillRect/>
            </a:stretch>
          </p:blipFill>
          <p:spPr>
            <a:xfrm rot="10800000">
              <a:off x="4886197" y="267338"/>
              <a:ext cx="4557649" cy="300013"/>
            </a:xfrm>
            <a:prstGeom prst="rect">
              <a:avLst/>
            </a:prstGeom>
          </p:spPr>
        </p:pic>
      </p:grpSp>
      <p:pic>
        <p:nvPicPr>
          <p:cNvPr id="11" name="圖片 10">
            <a:extLst>
              <a:ext uri="{FF2B5EF4-FFF2-40B4-BE49-F238E27FC236}">
                <a16:creationId xmlns:a16="http://schemas.microsoft.com/office/drawing/2014/main" id="{8FCF993B-A29A-1D4B-9DD2-F4B620E45255}"/>
              </a:ext>
            </a:extLst>
          </p:cNvPr>
          <p:cNvPicPr>
            <a:picLocks noChangeAspect="1"/>
          </p:cNvPicPr>
          <p:nvPr/>
        </p:nvPicPr>
        <p:blipFill>
          <a:blip r:embed="rId2">
            <a:alphaModFix amt="31000"/>
            <a:duotone>
              <a:prstClr val="black"/>
              <a:schemeClr val="accent6">
                <a:tint val="45000"/>
                <a:satMod val="400000"/>
              </a:schemeClr>
            </a:duotone>
          </a:blip>
          <a:stretch>
            <a:fillRect/>
          </a:stretch>
        </p:blipFill>
        <p:spPr>
          <a:xfrm rot="10800000">
            <a:off x="6419532" y="6609635"/>
            <a:ext cx="2724467" cy="179335"/>
          </a:xfrm>
          <a:prstGeom prst="rect">
            <a:avLst/>
          </a:prstGeom>
        </p:spPr>
      </p:pic>
      <p:cxnSp>
        <p:nvCxnSpPr>
          <p:cNvPr id="12" name="直線接點 11">
            <a:extLst>
              <a:ext uri="{FF2B5EF4-FFF2-40B4-BE49-F238E27FC236}">
                <a16:creationId xmlns:a16="http://schemas.microsoft.com/office/drawing/2014/main" id="{0ED0277B-7293-C444-AAEA-DC135AE1979B}"/>
              </a:ext>
            </a:extLst>
          </p:cNvPr>
          <p:cNvCxnSpPr/>
          <p:nvPr/>
        </p:nvCxnSpPr>
        <p:spPr>
          <a:xfrm>
            <a:off x="0" y="6491102"/>
            <a:ext cx="9143999"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13" name="群組 12">
            <a:extLst>
              <a:ext uri="{FF2B5EF4-FFF2-40B4-BE49-F238E27FC236}">
                <a16:creationId xmlns:a16="http://schemas.microsoft.com/office/drawing/2014/main" id="{A5743E6A-C93C-FB41-AF09-3AA012547292}"/>
              </a:ext>
            </a:extLst>
          </p:cNvPr>
          <p:cNvGrpSpPr/>
          <p:nvPr/>
        </p:nvGrpSpPr>
        <p:grpSpPr>
          <a:xfrm>
            <a:off x="-13951" y="-23247"/>
            <a:ext cx="9157950" cy="111655"/>
            <a:chOff x="-16597" y="-1"/>
            <a:chExt cx="9157950" cy="111655"/>
          </a:xfrm>
        </p:grpSpPr>
        <p:sp>
          <p:nvSpPr>
            <p:cNvPr id="14" name="矩形 13">
              <a:extLst>
                <a:ext uri="{FF2B5EF4-FFF2-40B4-BE49-F238E27FC236}">
                  <a16:creationId xmlns:a16="http://schemas.microsoft.com/office/drawing/2014/main" id="{DB4C399A-59DD-0E41-85C3-A5A9392FFF52}"/>
                </a:ext>
              </a:extLst>
            </p:cNvPr>
            <p:cNvSpPr/>
            <p:nvPr/>
          </p:nvSpPr>
          <p:spPr>
            <a:xfrm rot="10800000" flipV="1">
              <a:off x="5928220" y="39654"/>
              <a:ext cx="3213133" cy="72000"/>
            </a:xfrm>
            <a:prstGeom prst="rect">
              <a:avLst/>
            </a:prstGeom>
            <a:gradFill flip="none" rotWithShape="1">
              <a:gsLst>
                <a:gs pos="0">
                  <a:schemeClr val="accent6">
                    <a:lumMod val="60000"/>
                    <a:lumOff val="40000"/>
                  </a:schemeClr>
                </a:gs>
                <a:gs pos="100000">
                  <a:srgbClr val="FFFFFF">
                    <a:alpha val="0"/>
                  </a:srgbClr>
                </a:gs>
                <a:gs pos="50000">
                  <a:schemeClr val="accent6">
                    <a:lumMod val="75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sp>
          <p:nvSpPr>
            <p:cNvPr id="15" name="矩形 14">
              <a:extLst>
                <a:ext uri="{FF2B5EF4-FFF2-40B4-BE49-F238E27FC236}">
                  <a16:creationId xmlns:a16="http://schemas.microsoft.com/office/drawing/2014/main" id="{90591305-73D6-0645-8C14-2E2AD624CC4C}"/>
                </a:ext>
              </a:extLst>
            </p:cNvPr>
            <p:cNvSpPr/>
            <p:nvPr/>
          </p:nvSpPr>
          <p:spPr>
            <a:xfrm flipV="1">
              <a:off x="-16597" y="-1"/>
              <a:ext cx="5079612" cy="111655"/>
            </a:xfrm>
            <a:prstGeom prst="rect">
              <a:avLst/>
            </a:prstGeom>
            <a:gradFill flip="none" rotWithShape="1">
              <a:gsLst>
                <a:gs pos="0">
                  <a:schemeClr val="accent6">
                    <a:lumMod val="75000"/>
                  </a:schemeClr>
                </a:gs>
                <a:gs pos="100000">
                  <a:srgbClr val="FFFFFF">
                    <a:alpha val="0"/>
                  </a:srgbClr>
                </a:gs>
                <a:gs pos="75000">
                  <a:schemeClr val="bg2">
                    <a:lumMod val="90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grpSp>
    </p:spTree>
    <p:extLst>
      <p:ext uri="{BB962C8B-B14F-4D97-AF65-F5344CB8AC3E}">
        <p14:creationId xmlns:p14="http://schemas.microsoft.com/office/powerpoint/2010/main" val="202552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6F67A1-12C4-0C4E-AEE8-6C0F96243676}"/>
              </a:ext>
            </a:extLst>
          </p:cNvPr>
          <p:cNvSpPr>
            <a:spLocks noGrp="1"/>
          </p:cNvSpPr>
          <p:nvPr>
            <p:ph type="title"/>
          </p:nvPr>
        </p:nvSpPr>
        <p:spPr>
          <a:xfrm>
            <a:off x="623888" y="1709739"/>
            <a:ext cx="7886700" cy="2852737"/>
          </a:xfrm>
        </p:spPr>
        <p:txBody>
          <a:bodyPr anchor="b"/>
          <a:lstStyle>
            <a:lvl1pPr>
              <a:defRPr sz="4500"/>
            </a:lvl1pPr>
          </a:lstStyle>
          <a:p>
            <a:r>
              <a:rPr lang="en-US" altLang="zh-TW"/>
              <a:t>Click to edit Master title style</a:t>
            </a:r>
            <a:endParaRPr lang="en-US"/>
          </a:p>
        </p:txBody>
      </p:sp>
      <p:sp>
        <p:nvSpPr>
          <p:cNvPr id="3" name="文字版面配置區 2">
            <a:extLst>
              <a:ext uri="{FF2B5EF4-FFF2-40B4-BE49-F238E27FC236}">
                <a16:creationId xmlns:a16="http://schemas.microsoft.com/office/drawing/2014/main" id="{6D3CFC1A-1BE4-4B45-A894-C2F50637BED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TW"/>
              <a:t>Edit Master text styles</a:t>
            </a:r>
          </a:p>
        </p:txBody>
      </p:sp>
      <p:sp>
        <p:nvSpPr>
          <p:cNvPr id="4" name="日期版面配置區 3">
            <a:extLst>
              <a:ext uri="{FF2B5EF4-FFF2-40B4-BE49-F238E27FC236}">
                <a16:creationId xmlns:a16="http://schemas.microsoft.com/office/drawing/2014/main" id="{AA6C97FA-1B41-B542-9FED-FB30D1D84DE0}"/>
              </a:ext>
            </a:extLst>
          </p:cNvPr>
          <p:cNvSpPr>
            <a:spLocks noGrp="1"/>
          </p:cNvSpPr>
          <p:nvPr>
            <p:ph type="dt" sz="half" idx="10"/>
          </p:nvPr>
        </p:nvSpPr>
        <p:spPr/>
        <p:txBody>
          <a:bodyPr/>
          <a:lstStyle/>
          <a:p>
            <a:fld id="{59524377-3643-8746-A01B-EA1A708E8DBE}" type="datetimeFigureOut">
              <a:rPr lang="en-US" smtClean="0"/>
              <a:pPr/>
              <a:t>4/22/22</a:t>
            </a:fld>
            <a:endParaRPr lang="en-US"/>
          </a:p>
        </p:txBody>
      </p:sp>
      <p:sp>
        <p:nvSpPr>
          <p:cNvPr id="5" name="頁尾版面配置區 4">
            <a:extLst>
              <a:ext uri="{FF2B5EF4-FFF2-40B4-BE49-F238E27FC236}">
                <a16:creationId xmlns:a16="http://schemas.microsoft.com/office/drawing/2014/main" id="{E75C7F02-BA60-4549-92EC-E96B344E3E3B}"/>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25A60072-BD83-7C40-AD86-09C07C629851}"/>
              </a:ext>
            </a:extLst>
          </p:cNvPr>
          <p:cNvSpPr>
            <a:spLocks noGrp="1"/>
          </p:cNvSpPr>
          <p:nvPr>
            <p:ph type="sldNum" sz="quarter" idx="12"/>
          </p:nvPr>
        </p:nvSpPr>
        <p:spPr/>
        <p:txBody>
          <a:bodyPr/>
          <a:lstStyle/>
          <a:p>
            <a:fld id="{61749F57-7ABA-AF47-B9A5-4EBA4902DEFA}" type="slidenum">
              <a:rPr lang="en-US" smtClean="0"/>
              <a:pPr/>
              <a:t>‹#›</a:t>
            </a:fld>
            <a:endParaRPr lang="en-US"/>
          </a:p>
        </p:txBody>
      </p:sp>
    </p:spTree>
    <p:extLst>
      <p:ext uri="{BB962C8B-B14F-4D97-AF65-F5344CB8AC3E}">
        <p14:creationId xmlns:p14="http://schemas.microsoft.com/office/powerpoint/2010/main" val="558679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E145B-DC42-C640-8A08-E8E305FCB8DB}"/>
              </a:ext>
            </a:extLst>
          </p:cNvPr>
          <p:cNvSpPr>
            <a:spLocks noGrp="1"/>
          </p:cNvSpPr>
          <p:nvPr>
            <p:ph type="title"/>
          </p:nvPr>
        </p:nvSpPr>
        <p:spPr>
          <a:xfrm>
            <a:off x="630238" y="457200"/>
            <a:ext cx="2949575" cy="1600200"/>
          </a:xfrm>
        </p:spPr>
        <p:txBody>
          <a:bodyPr anchor="b"/>
          <a:lstStyle>
            <a:lvl1pPr>
              <a:defRPr sz="3200"/>
            </a:lvl1pPr>
          </a:lstStyle>
          <a:p>
            <a:r>
              <a:rPr lang="en-US" altLang="zh-TW"/>
              <a:t>Click to edit Master title style</a:t>
            </a:r>
            <a:endParaRPr lang="en-US"/>
          </a:p>
        </p:txBody>
      </p:sp>
      <p:sp>
        <p:nvSpPr>
          <p:cNvPr id="3" name="內容版面配置區 2">
            <a:extLst>
              <a:ext uri="{FF2B5EF4-FFF2-40B4-BE49-F238E27FC236}">
                <a16:creationId xmlns:a16="http://schemas.microsoft.com/office/drawing/2014/main" id="{48C15CBF-850B-3A48-B08E-D82DCEA8601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Edit Master text styles</a:t>
            </a:r>
          </a:p>
        </p:txBody>
      </p:sp>
      <p:sp>
        <p:nvSpPr>
          <p:cNvPr id="4" name="文字版面配置區 3">
            <a:extLst>
              <a:ext uri="{FF2B5EF4-FFF2-40B4-BE49-F238E27FC236}">
                <a16:creationId xmlns:a16="http://schemas.microsoft.com/office/drawing/2014/main" id="{A080F2D0-8A4E-FA4F-8D39-CB9B49C154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Edit Master text styles</a:t>
            </a:r>
          </a:p>
        </p:txBody>
      </p:sp>
      <p:sp>
        <p:nvSpPr>
          <p:cNvPr id="5" name="日期版面配置區 4">
            <a:extLst>
              <a:ext uri="{FF2B5EF4-FFF2-40B4-BE49-F238E27FC236}">
                <a16:creationId xmlns:a16="http://schemas.microsoft.com/office/drawing/2014/main" id="{DE0E4142-26C4-184B-A784-5AAE01FB5149}"/>
              </a:ext>
            </a:extLst>
          </p:cNvPr>
          <p:cNvSpPr>
            <a:spLocks noGrp="1"/>
          </p:cNvSpPr>
          <p:nvPr>
            <p:ph type="dt" sz="half" idx="10"/>
          </p:nvPr>
        </p:nvSpPr>
        <p:spPr>
          <a:xfrm>
            <a:off x="628650" y="6356350"/>
            <a:ext cx="2057400" cy="365125"/>
          </a:xfrm>
          <a:prstGeom prst="rect">
            <a:avLst/>
          </a:prstGeom>
        </p:spPr>
        <p:txBody>
          <a:bodyPr/>
          <a:lstStyle/>
          <a:p>
            <a:fld id="{DC2F05EA-5EF5-B84C-877B-5941D7CC446A}" type="datetimeFigureOut">
              <a:rPr lang="en-US" smtClean="0"/>
              <a:t>4/22/22</a:t>
            </a:fld>
            <a:endParaRPr lang="en-US"/>
          </a:p>
        </p:txBody>
      </p:sp>
      <p:sp>
        <p:nvSpPr>
          <p:cNvPr id="6" name="頁尾版面配置區 5">
            <a:extLst>
              <a:ext uri="{FF2B5EF4-FFF2-40B4-BE49-F238E27FC236}">
                <a16:creationId xmlns:a16="http://schemas.microsoft.com/office/drawing/2014/main" id="{AEC531B5-7603-0C4B-B26F-6F6F96B1328F}"/>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投影片編號版面配置區 6">
            <a:extLst>
              <a:ext uri="{FF2B5EF4-FFF2-40B4-BE49-F238E27FC236}">
                <a16:creationId xmlns:a16="http://schemas.microsoft.com/office/drawing/2014/main" id="{7121E947-15C5-3847-8F76-B9B0D9AB0669}"/>
              </a:ext>
            </a:extLst>
          </p:cNvPr>
          <p:cNvSpPr>
            <a:spLocks noGrp="1"/>
          </p:cNvSpPr>
          <p:nvPr>
            <p:ph type="sldNum" sz="quarter" idx="12"/>
          </p:nvPr>
        </p:nvSpPr>
        <p:spPr>
          <a:xfrm>
            <a:off x="6457950" y="6356350"/>
            <a:ext cx="2057400" cy="365125"/>
          </a:xfrm>
          <a:prstGeom prst="rect">
            <a:avLst/>
          </a:prstGeom>
        </p:spPr>
        <p:txBody>
          <a:bodyPr/>
          <a:lstStyle/>
          <a:p>
            <a:fld id="{EC57DD70-757B-5F4D-90B4-8D25021296AF}" type="slidenum">
              <a:rPr lang="en-US" smtClean="0"/>
              <a:t>‹#›</a:t>
            </a:fld>
            <a:endParaRPr lang="en-US"/>
          </a:p>
        </p:txBody>
      </p:sp>
    </p:spTree>
    <p:extLst>
      <p:ext uri="{BB962C8B-B14F-4D97-AF65-F5344CB8AC3E}">
        <p14:creationId xmlns:p14="http://schemas.microsoft.com/office/powerpoint/2010/main" val="415281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64B817-3E9E-DE4C-AD19-0A8C5A67A043}"/>
              </a:ext>
            </a:extLst>
          </p:cNvPr>
          <p:cNvSpPr>
            <a:spLocks noGrp="1"/>
          </p:cNvSpPr>
          <p:nvPr>
            <p:ph type="title"/>
          </p:nvPr>
        </p:nvSpPr>
        <p:spPr>
          <a:xfrm>
            <a:off x="630238" y="457200"/>
            <a:ext cx="2949575" cy="1600200"/>
          </a:xfrm>
        </p:spPr>
        <p:txBody>
          <a:bodyPr anchor="b"/>
          <a:lstStyle>
            <a:lvl1pPr>
              <a:defRPr sz="3200"/>
            </a:lvl1pPr>
          </a:lstStyle>
          <a:p>
            <a:r>
              <a:rPr lang="en-US" altLang="zh-TW"/>
              <a:t>Click to edit Master title style</a:t>
            </a:r>
            <a:endParaRPr lang="en-US"/>
          </a:p>
        </p:txBody>
      </p:sp>
      <p:sp>
        <p:nvSpPr>
          <p:cNvPr id="3" name="圖片版面配置區 2">
            <a:extLst>
              <a:ext uri="{FF2B5EF4-FFF2-40B4-BE49-F238E27FC236}">
                <a16:creationId xmlns:a16="http://schemas.microsoft.com/office/drawing/2014/main" id="{8E5F48CF-7F9B-A24D-B691-53FFE4790D8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a:t>Click icon to add picture</a:t>
            </a:r>
            <a:endParaRPr lang="en-US"/>
          </a:p>
        </p:txBody>
      </p:sp>
      <p:sp>
        <p:nvSpPr>
          <p:cNvPr id="4" name="文字版面配置區 3">
            <a:extLst>
              <a:ext uri="{FF2B5EF4-FFF2-40B4-BE49-F238E27FC236}">
                <a16:creationId xmlns:a16="http://schemas.microsoft.com/office/drawing/2014/main" id="{7035503E-C4F4-3441-9554-EE5F6B0C56B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Edit Master text styles</a:t>
            </a:r>
          </a:p>
        </p:txBody>
      </p:sp>
      <p:sp>
        <p:nvSpPr>
          <p:cNvPr id="5" name="日期版面配置區 4">
            <a:extLst>
              <a:ext uri="{FF2B5EF4-FFF2-40B4-BE49-F238E27FC236}">
                <a16:creationId xmlns:a16="http://schemas.microsoft.com/office/drawing/2014/main" id="{795F77D4-73D0-2E4A-92C2-E2886748EADA}"/>
              </a:ext>
            </a:extLst>
          </p:cNvPr>
          <p:cNvSpPr>
            <a:spLocks noGrp="1"/>
          </p:cNvSpPr>
          <p:nvPr>
            <p:ph type="dt" sz="half" idx="10"/>
          </p:nvPr>
        </p:nvSpPr>
        <p:spPr>
          <a:xfrm>
            <a:off x="628650" y="6356350"/>
            <a:ext cx="2057400" cy="365125"/>
          </a:xfrm>
          <a:prstGeom prst="rect">
            <a:avLst/>
          </a:prstGeom>
        </p:spPr>
        <p:txBody>
          <a:bodyPr/>
          <a:lstStyle/>
          <a:p>
            <a:fld id="{DC2F05EA-5EF5-B84C-877B-5941D7CC446A}" type="datetimeFigureOut">
              <a:rPr lang="en-US" smtClean="0"/>
              <a:t>4/22/22</a:t>
            </a:fld>
            <a:endParaRPr lang="en-US"/>
          </a:p>
        </p:txBody>
      </p:sp>
      <p:sp>
        <p:nvSpPr>
          <p:cNvPr id="6" name="頁尾版面配置區 5">
            <a:extLst>
              <a:ext uri="{FF2B5EF4-FFF2-40B4-BE49-F238E27FC236}">
                <a16:creationId xmlns:a16="http://schemas.microsoft.com/office/drawing/2014/main" id="{E96F0573-87C0-084B-A021-D8B77E311BC8}"/>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投影片編號版面配置區 6">
            <a:extLst>
              <a:ext uri="{FF2B5EF4-FFF2-40B4-BE49-F238E27FC236}">
                <a16:creationId xmlns:a16="http://schemas.microsoft.com/office/drawing/2014/main" id="{94BF687A-3374-C54D-A692-0440068B33D8}"/>
              </a:ext>
            </a:extLst>
          </p:cNvPr>
          <p:cNvSpPr>
            <a:spLocks noGrp="1"/>
          </p:cNvSpPr>
          <p:nvPr>
            <p:ph type="sldNum" sz="quarter" idx="12"/>
          </p:nvPr>
        </p:nvSpPr>
        <p:spPr>
          <a:xfrm>
            <a:off x="6457950" y="6356350"/>
            <a:ext cx="2057400" cy="365125"/>
          </a:xfrm>
          <a:prstGeom prst="rect">
            <a:avLst/>
          </a:prstGeom>
        </p:spPr>
        <p:txBody>
          <a:bodyPr/>
          <a:lstStyle/>
          <a:p>
            <a:fld id="{EC57DD70-757B-5F4D-90B4-8D25021296AF}" type="slidenum">
              <a:rPr lang="en-US" smtClean="0"/>
              <a:t>‹#›</a:t>
            </a:fld>
            <a:endParaRPr lang="en-US"/>
          </a:p>
        </p:txBody>
      </p:sp>
    </p:spTree>
    <p:extLst>
      <p:ext uri="{BB962C8B-B14F-4D97-AF65-F5344CB8AC3E}">
        <p14:creationId xmlns:p14="http://schemas.microsoft.com/office/powerpoint/2010/main" val="740398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9F75C5-4A45-7947-9D19-F50D23B01B9F}"/>
              </a:ext>
            </a:extLst>
          </p:cNvPr>
          <p:cNvSpPr>
            <a:spLocks noGrp="1"/>
          </p:cNvSpPr>
          <p:nvPr>
            <p:ph type="title"/>
          </p:nvPr>
        </p:nvSpPr>
        <p:spPr/>
        <p:txBody>
          <a:bodyPr/>
          <a:lstStyle/>
          <a:p>
            <a:r>
              <a:rPr lang="en-US" altLang="zh-TW"/>
              <a:t>Click to edit Master title style</a:t>
            </a:r>
            <a:endParaRPr lang="en-US"/>
          </a:p>
        </p:txBody>
      </p:sp>
      <p:sp>
        <p:nvSpPr>
          <p:cNvPr id="3" name="直排文字版面配置區 2">
            <a:extLst>
              <a:ext uri="{FF2B5EF4-FFF2-40B4-BE49-F238E27FC236}">
                <a16:creationId xmlns:a16="http://schemas.microsoft.com/office/drawing/2014/main" id="{204006B4-5947-8748-8FCB-B123B6352A99}"/>
              </a:ext>
            </a:extLst>
          </p:cNvPr>
          <p:cNvSpPr>
            <a:spLocks noGrp="1"/>
          </p:cNvSpPr>
          <p:nvPr>
            <p:ph type="body" orient="vert" idx="1"/>
          </p:nvPr>
        </p:nvSpPr>
        <p:spPr/>
        <p:txBody>
          <a:bodyPr vert="eaVert"/>
          <a:lstStyle/>
          <a:p>
            <a:pPr lvl="0"/>
            <a:r>
              <a:rPr lang="en-US" altLang="zh-TW"/>
              <a:t>Edit Master text styles</a:t>
            </a:r>
          </a:p>
        </p:txBody>
      </p:sp>
      <p:sp>
        <p:nvSpPr>
          <p:cNvPr id="4" name="日期版面配置區 3">
            <a:extLst>
              <a:ext uri="{FF2B5EF4-FFF2-40B4-BE49-F238E27FC236}">
                <a16:creationId xmlns:a16="http://schemas.microsoft.com/office/drawing/2014/main" id="{8DF4FFEB-0426-674B-9217-E8CE9A124993}"/>
              </a:ext>
            </a:extLst>
          </p:cNvPr>
          <p:cNvSpPr>
            <a:spLocks noGrp="1"/>
          </p:cNvSpPr>
          <p:nvPr>
            <p:ph type="dt" sz="half" idx="10"/>
          </p:nvPr>
        </p:nvSpPr>
        <p:spPr>
          <a:xfrm>
            <a:off x="628650" y="6356350"/>
            <a:ext cx="2057400" cy="365125"/>
          </a:xfrm>
          <a:prstGeom prst="rect">
            <a:avLst/>
          </a:prstGeom>
        </p:spPr>
        <p:txBody>
          <a:bodyPr/>
          <a:lstStyle/>
          <a:p>
            <a:fld id="{DC2F05EA-5EF5-B84C-877B-5941D7CC446A}" type="datetimeFigureOut">
              <a:rPr lang="en-US" smtClean="0"/>
              <a:t>4/22/22</a:t>
            </a:fld>
            <a:endParaRPr lang="en-US"/>
          </a:p>
        </p:txBody>
      </p:sp>
      <p:sp>
        <p:nvSpPr>
          <p:cNvPr id="5" name="頁尾版面配置區 4">
            <a:extLst>
              <a:ext uri="{FF2B5EF4-FFF2-40B4-BE49-F238E27FC236}">
                <a16:creationId xmlns:a16="http://schemas.microsoft.com/office/drawing/2014/main" id="{F920FED3-CF1A-1945-B115-FBA9B65C4E0C}"/>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投影片編號版面配置區 5">
            <a:extLst>
              <a:ext uri="{FF2B5EF4-FFF2-40B4-BE49-F238E27FC236}">
                <a16:creationId xmlns:a16="http://schemas.microsoft.com/office/drawing/2014/main" id="{AC71344A-98BA-EB4D-8E97-B2F9C53AC5C9}"/>
              </a:ext>
            </a:extLst>
          </p:cNvPr>
          <p:cNvSpPr>
            <a:spLocks noGrp="1"/>
          </p:cNvSpPr>
          <p:nvPr>
            <p:ph type="sldNum" sz="quarter" idx="12"/>
          </p:nvPr>
        </p:nvSpPr>
        <p:spPr>
          <a:xfrm>
            <a:off x="6457950" y="6356350"/>
            <a:ext cx="2057400" cy="365125"/>
          </a:xfrm>
          <a:prstGeom prst="rect">
            <a:avLst/>
          </a:prstGeom>
        </p:spPr>
        <p:txBody>
          <a:bodyPr/>
          <a:lstStyle/>
          <a:p>
            <a:fld id="{EC57DD70-757B-5F4D-90B4-8D25021296AF}" type="slidenum">
              <a:rPr lang="en-US" smtClean="0"/>
              <a:t>‹#›</a:t>
            </a:fld>
            <a:endParaRPr lang="en-US"/>
          </a:p>
        </p:txBody>
      </p:sp>
    </p:spTree>
    <p:extLst>
      <p:ext uri="{BB962C8B-B14F-4D97-AF65-F5344CB8AC3E}">
        <p14:creationId xmlns:p14="http://schemas.microsoft.com/office/powerpoint/2010/main" val="2052896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62DEE5ED-1D18-E14D-B2A5-1A5078C02732}"/>
              </a:ext>
            </a:extLst>
          </p:cNvPr>
          <p:cNvSpPr>
            <a:spLocks noGrp="1"/>
          </p:cNvSpPr>
          <p:nvPr>
            <p:ph type="title" orient="vert"/>
          </p:nvPr>
        </p:nvSpPr>
        <p:spPr>
          <a:xfrm>
            <a:off x="6543675" y="365125"/>
            <a:ext cx="1971675" cy="5811838"/>
          </a:xfrm>
        </p:spPr>
        <p:txBody>
          <a:bodyPr vert="eaVert"/>
          <a:lstStyle/>
          <a:p>
            <a:r>
              <a:rPr lang="en-US" altLang="zh-TW"/>
              <a:t>Click to edit Master title style</a:t>
            </a:r>
            <a:endParaRPr lang="en-US"/>
          </a:p>
        </p:txBody>
      </p:sp>
      <p:sp>
        <p:nvSpPr>
          <p:cNvPr id="3" name="直排文字版面配置區 2">
            <a:extLst>
              <a:ext uri="{FF2B5EF4-FFF2-40B4-BE49-F238E27FC236}">
                <a16:creationId xmlns:a16="http://schemas.microsoft.com/office/drawing/2014/main" id="{D8BC68F9-18FA-9E47-BE7C-B91601A120B8}"/>
              </a:ext>
            </a:extLst>
          </p:cNvPr>
          <p:cNvSpPr>
            <a:spLocks noGrp="1"/>
          </p:cNvSpPr>
          <p:nvPr>
            <p:ph type="body" orient="vert" idx="1"/>
          </p:nvPr>
        </p:nvSpPr>
        <p:spPr>
          <a:xfrm>
            <a:off x="628650" y="365125"/>
            <a:ext cx="5762625" cy="5811838"/>
          </a:xfrm>
        </p:spPr>
        <p:txBody>
          <a:bodyPr vert="eaVert"/>
          <a:lstStyle/>
          <a:p>
            <a:pPr lvl="0"/>
            <a:r>
              <a:rPr lang="en-US" altLang="zh-TW"/>
              <a:t>Edit Master text styles</a:t>
            </a:r>
          </a:p>
        </p:txBody>
      </p:sp>
      <p:sp>
        <p:nvSpPr>
          <p:cNvPr id="4" name="日期版面配置區 3">
            <a:extLst>
              <a:ext uri="{FF2B5EF4-FFF2-40B4-BE49-F238E27FC236}">
                <a16:creationId xmlns:a16="http://schemas.microsoft.com/office/drawing/2014/main" id="{C2496C55-2627-BB4B-B031-01503F6984B8}"/>
              </a:ext>
            </a:extLst>
          </p:cNvPr>
          <p:cNvSpPr>
            <a:spLocks noGrp="1"/>
          </p:cNvSpPr>
          <p:nvPr>
            <p:ph type="dt" sz="half" idx="10"/>
          </p:nvPr>
        </p:nvSpPr>
        <p:spPr>
          <a:xfrm>
            <a:off x="628650" y="6356350"/>
            <a:ext cx="2057400" cy="365125"/>
          </a:xfrm>
          <a:prstGeom prst="rect">
            <a:avLst/>
          </a:prstGeom>
        </p:spPr>
        <p:txBody>
          <a:bodyPr/>
          <a:lstStyle/>
          <a:p>
            <a:fld id="{DC2F05EA-5EF5-B84C-877B-5941D7CC446A}" type="datetimeFigureOut">
              <a:rPr lang="en-US" smtClean="0"/>
              <a:t>4/22/22</a:t>
            </a:fld>
            <a:endParaRPr lang="en-US"/>
          </a:p>
        </p:txBody>
      </p:sp>
      <p:sp>
        <p:nvSpPr>
          <p:cNvPr id="5" name="頁尾版面配置區 4">
            <a:extLst>
              <a:ext uri="{FF2B5EF4-FFF2-40B4-BE49-F238E27FC236}">
                <a16:creationId xmlns:a16="http://schemas.microsoft.com/office/drawing/2014/main" id="{7D5465A8-B81E-5245-84E3-3A5EE3BD9A4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投影片編號版面配置區 5">
            <a:extLst>
              <a:ext uri="{FF2B5EF4-FFF2-40B4-BE49-F238E27FC236}">
                <a16:creationId xmlns:a16="http://schemas.microsoft.com/office/drawing/2014/main" id="{5ED7BC55-4AB7-0740-93C0-4748C745F155}"/>
              </a:ext>
            </a:extLst>
          </p:cNvPr>
          <p:cNvSpPr>
            <a:spLocks noGrp="1"/>
          </p:cNvSpPr>
          <p:nvPr>
            <p:ph type="sldNum" sz="quarter" idx="12"/>
          </p:nvPr>
        </p:nvSpPr>
        <p:spPr>
          <a:xfrm>
            <a:off x="6457950" y="6356350"/>
            <a:ext cx="2057400" cy="365125"/>
          </a:xfrm>
          <a:prstGeom prst="rect">
            <a:avLst/>
          </a:prstGeom>
        </p:spPr>
        <p:txBody>
          <a:bodyPr/>
          <a:lstStyle/>
          <a:p>
            <a:fld id="{EC57DD70-757B-5F4D-90B4-8D25021296AF}" type="slidenum">
              <a:rPr lang="en-US" smtClean="0"/>
              <a:t>‹#›</a:t>
            </a:fld>
            <a:endParaRPr lang="en-US"/>
          </a:p>
        </p:txBody>
      </p:sp>
    </p:spTree>
    <p:extLst>
      <p:ext uri="{BB962C8B-B14F-4D97-AF65-F5344CB8AC3E}">
        <p14:creationId xmlns:p14="http://schemas.microsoft.com/office/powerpoint/2010/main" val="4168874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bg>
      <p:bgPr>
        <a:gradFill>
          <a:gsLst>
            <a:gs pos="0">
              <a:srgbClr val="00865F">
                <a:alpha val="67000"/>
              </a:srgbClr>
            </a:gs>
            <a:gs pos="100000">
              <a:srgbClr val="00865F"/>
            </a:gs>
          </a:gsLst>
          <a:path path="shape">
            <a:fillToRect l="50000" t="50000" r="50000" b="50000"/>
          </a:path>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14BF5E-E67F-8645-84F2-763D66B670C3}"/>
              </a:ext>
            </a:extLst>
          </p:cNvPr>
          <p:cNvSpPr>
            <a:spLocks noGrp="1"/>
          </p:cNvSpPr>
          <p:nvPr>
            <p:ph type="ctrTitle"/>
          </p:nvPr>
        </p:nvSpPr>
        <p:spPr>
          <a:xfrm>
            <a:off x="1143000" y="1122363"/>
            <a:ext cx="6858000" cy="2387600"/>
          </a:xfrm>
        </p:spPr>
        <p:txBody>
          <a:bodyPr anchor="b">
            <a:normAutofit/>
          </a:bodyPr>
          <a:lstStyle>
            <a:lvl1pPr algn="ctr">
              <a:defRPr sz="4500">
                <a:solidFill>
                  <a:schemeClr val="bg1"/>
                </a:solidFill>
              </a:defRPr>
            </a:lvl1pPr>
          </a:lstStyle>
          <a:p>
            <a:r>
              <a:rPr lang="en-US" altLang="zh-TW"/>
              <a:t>Click to edit Master title style</a:t>
            </a:r>
            <a:endParaRPr lang="en-US" dirty="0"/>
          </a:p>
        </p:txBody>
      </p:sp>
      <p:sp>
        <p:nvSpPr>
          <p:cNvPr id="3" name="副標題 2">
            <a:extLst>
              <a:ext uri="{FF2B5EF4-FFF2-40B4-BE49-F238E27FC236}">
                <a16:creationId xmlns:a16="http://schemas.microsoft.com/office/drawing/2014/main" id="{3E315A1A-1D56-FE4A-BAD0-18C02C0DB67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TW"/>
              <a:t>Click to edit Master subtitle style</a:t>
            </a:r>
            <a:endParaRPr lang="en-US"/>
          </a:p>
        </p:txBody>
      </p:sp>
      <p:sp>
        <p:nvSpPr>
          <p:cNvPr id="4" name="日期版面配置區 3">
            <a:extLst>
              <a:ext uri="{FF2B5EF4-FFF2-40B4-BE49-F238E27FC236}">
                <a16:creationId xmlns:a16="http://schemas.microsoft.com/office/drawing/2014/main" id="{43285E28-DC97-7944-B8A8-73A141551981}"/>
              </a:ext>
            </a:extLst>
          </p:cNvPr>
          <p:cNvSpPr>
            <a:spLocks noGrp="1"/>
          </p:cNvSpPr>
          <p:nvPr>
            <p:ph type="dt" sz="half" idx="10"/>
          </p:nvPr>
        </p:nvSpPr>
        <p:spPr/>
        <p:txBody>
          <a:bodyPr/>
          <a:lstStyle/>
          <a:p>
            <a:fld id="{39EAF9D6-8ABE-654A-8CC2-BBF0C89DFEC8}" type="datetimeFigureOut">
              <a:rPr lang="en-US" smtClean="0"/>
              <a:t>4/22/22</a:t>
            </a:fld>
            <a:endParaRPr lang="en-US"/>
          </a:p>
        </p:txBody>
      </p:sp>
      <p:sp>
        <p:nvSpPr>
          <p:cNvPr id="5" name="頁尾版面配置區 4">
            <a:extLst>
              <a:ext uri="{FF2B5EF4-FFF2-40B4-BE49-F238E27FC236}">
                <a16:creationId xmlns:a16="http://schemas.microsoft.com/office/drawing/2014/main" id="{36EC900C-07E3-5249-8861-DDD6E0394988}"/>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09867ABF-E576-6F4F-AD8C-A4DF5334ED23}"/>
              </a:ext>
            </a:extLst>
          </p:cNvPr>
          <p:cNvSpPr>
            <a:spLocks noGrp="1"/>
          </p:cNvSpPr>
          <p:nvPr>
            <p:ph type="sldNum" sz="quarter" idx="12"/>
          </p:nvPr>
        </p:nvSpPr>
        <p:spPr/>
        <p:txBody>
          <a:bodyPr/>
          <a:lstStyle/>
          <a:p>
            <a:fld id="{CCE90B56-46C4-FE44-BAE8-D7F2BE9069C4}" type="slidenum">
              <a:rPr lang="en-US" smtClean="0"/>
              <a:t>‹#›</a:t>
            </a:fld>
            <a:endParaRPr lang="en-US"/>
          </a:p>
        </p:txBody>
      </p:sp>
    </p:spTree>
    <p:extLst>
      <p:ext uri="{BB962C8B-B14F-4D97-AF65-F5344CB8AC3E}">
        <p14:creationId xmlns:p14="http://schemas.microsoft.com/office/powerpoint/2010/main" val="2005666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內容">
    <p:bg>
      <p:bgPr>
        <a:solidFill>
          <a:schemeClr val="bg1">
            <a:lumMod val="95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05DA3-F0A1-754C-A857-2BE87DFF0141}"/>
              </a:ext>
            </a:extLst>
          </p:cNvPr>
          <p:cNvSpPr>
            <a:spLocks noGrp="1"/>
          </p:cNvSpPr>
          <p:nvPr>
            <p:ph type="title"/>
          </p:nvPr>
        </p:nvSpPr>
        <p:spPr/>
        <p:txBody>
          <a:bodyPr/>
          <a:lstStyle/>
          <a:p>
            <a:r>
              <a:rPr lang="en-US" altLang="zh-TW"/>
              <a:t>Click to edit Master title style</a:t>
            </a:r>
            <a:endParaRPr lang="en-US"/>
          </a:p>
        </p:txBody>
      </p:sp>
      <p:sp>
        <p:nvSpPr>
          <p:cNvPr id="3" name="內容版面配置區 2">
            <a:extLst>
              <a:ext uri="{FF2B5EF4-FFF2-40B4-BE49-F238E27FC236}">
                <a16:creationId xmlns:a16="http://schemas.microsoft.com/office/drawing/2014/main" id="{39F6B94B-4126-0A41-A773-49CB8D165A19}"/>
              </a:ext>
            </a:extLst>
          </p:cNvPr>
          <p:cNvSpPr>
            <a:spLocks noGrp="1"/>
          </p:cNvSpPr>
          <p:nvPr>
            <p:ph idx="1"/>
          </p:nvPr>
        </p:nvSpPr>
        <p:spPr/>
        <p:txBody>
          <a:bodyPr/>
          <a:lstStyle>
            <a:lvl1pPr>
              <a:lnSpc>
                <a:spcPct val="100000"/>
              </a:lnSpc>
              <a:defRPr/>
            </a:lvl1pPr>
          </a:lstStyle>
          <a:p>
            <a:pPr lvl="0"/>
            <a:r>
              <a:rPr lang="en-US" altLang="zh-TW"/>
              <a:t>Edit Master text styles</a:t>
            </a:r>
          </a:p>
        </p:txBody>
      </p:sp>
      <p:sp>
        <p:nvSpPr>
          <p:cNvPr id="4" name="日期版面配置區 3">
            <a:extLst>
              <a:ext uri="{FF2B5EF4-FFF2-40B4-BE49-F238E27FC236}">
                <a16:creationId xmlns:a16="http://schemas.microsoft.com/office/drawing/2014/main" id="{4A70F262-C531-1349-AC73-64537ED50106}"/>
              </a:ext>
            </a:extLst>
          </p:cNvPr>
          <p:cNvSpPr>
            <a:spLocks noGrp="1"/>
          </p:cNvSpPr>
          <p:nvPr>
            <p:ph type="dt" sz="half" idx="10"/>
          </p:nvPr>
        </p:nvSpPr>
        <p:spPr/>
        <p:txBody>
          <a:bodyPr/>
          <a:lstStyle/>
          <a:p>
            <a:fld id="{39EAF9D6-8ABE-654A-8CC2-BBF0C89DFEC8}" type="datetimeFigureOut">
              <a:rPr lang="en-US" smtClean="0"/>
              <a:t>4/22/22</a:t>
            </a:fld>
            <a:endParaRPr lang="en-US"/>
          </a:p>
        </p:txBody>
      </p:sp>
      <p:sp>
        <p:nvSpPr>
          <p:cNvPr id="5" name="頁尾版面配置區 4">
            <a:extLst>
              <a:ext uri="{FF2B5EF4-FFF2-40B4-BE49-F238E27FC236}">
                <a16:creationId xmlns:a16="http://schemas.microsoft.com/office/drawing/2014/main" id="{DAF8EB67-FEBC-3949-ABFE-CB7BB7BA7C6D}"/>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4F3FA5DD-51C1-164C-8573-EE0F5577123E}"/>
              </a:ext>
            </a:extLst>
          </p:cNvPr>
          <p:cNvSpPr>
            <a:spLocks noGrp="1"/>
          </p:cNvSpPr>
          <p:nvPr>
            <p:ph type="sldNum" sz="quarter" idx="12"/>
          </p:nvPr>
        </p:nvSpPr>
        <p:spPr/>
        <p:txBody>
          <a:bodyPr/>
          <a:lstStyle/>
          <a:p>
            <a:fld id="{CCE90B56-46C4-FE44-BAE8-D7F2BE9069C4}" type="slidenum">
              <a:rPr lang="en-US" smtClean="0"/>
              <a:t>‹#›</a:t>
            </a:fld>
            <a:endParaRPr lang="en-US"/>
          </a:p>
        </p:txBody>
      </p:sp>
      <p:sp>
        <p:nvSpPr>
          <p:cNvPr id="8" name="矩形 7">
            <a:extLst>
              <a:ext uri="{FF2B5EF4-FFF2-40B4-BE49-F238E27FC236}">
                <a16:creationId xmlns:a16="http://schemas.microsoft.com/office/drawing/2014/main" id="{D9CED868-B9A6-094D-AD40-9B3B0268E1AF}"/>
              </a:ext>
            </a:extLst>
          </p:cNvPr>
          <p:cNvSpPr/>
          <p:nvPr/>
        </p:nvSpPr>
        <p:spPr>
          <a:xfrm>
            <a:off x="0" y="6463188"/>
            <a:ext cx="9144000" cy="434156"/>
          </a:xfrm>
          <a:prstGeom prst="rect">
            <a:avLst/>
          </a:prstGeom>
          <a:gradFill>
            <a:gsLst>
              <a:gs pos="0">
                <a:srgbClr val="009AB3"/>
              </a:gs>
              <a:gs pos="50000">
                <a:srgbClr val="00865F"/>
              </a:gs>
              <a:gs pos="100000">
                <a:srgbClr val="00865F"/>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zh-TW" altLang="en-US"/>
          </a:p>
        </p:txBody>
      </p:sp>
      <p:grpSp>
        <p:nvGrpSpPr>
          <p:cNvPr id="9" name="群組 8">
            <a:extLst>
              <a:ext uri="{FF2B5EF4-FFF2-40B4-BE49-F238E27FC236}">
                <a16:creationId xmlns:a16="http://schemas.microsoft.com/office/drawing/2014/main" id="{7E67DF9C-AD40-1B4B-BEA7-0976B5A8A5CE}"/>
              </a:ext>
            </a:extLst>
          </p:cNvPr>
          <p:cNvGrpSpPr>
            <a:grpSpLocks noChangeAspect="1"/>
          </p:cNvGrpSpPr>
          <p:nvPr/>
        </p:nvGrpSpPr>
        <p:grpSpPr>
          <a:xfrm>
            <a:off x="110440" y="6573636"/>
            <a:ext cx="6199987" cy="215999"/>
            <a:chOff x="189953" y="266412"/>
            <a:chExt cx="9253893" cy="300939"/>
          </a:xfrm>
        </p:grpSpPr>
        <p:pic>
          <p:nvPicPr>
            <p:cNvPr id="10" name="圖片 9">
              <a:extLst>
                <a:ext uri="{FF2B5EF4-FFF2-40B4-BE49-F238E27FC236}">
                  <a16:creationId xmlns:a16="http://schemas.microsoft.com/office/drawing/2014/main" id="{08F118D8-C72D-9843-BCE1-0F6B7617F768}"/>
                </a:ext>
              </a:extLst>
            </p:cNvPr>
            <p:cNvPicPr>
              <a:picLocks noChangeAspect="1"/>
            </p:cNvPicPr>
            <p:nvPr/>
          </p:nvPicPr>
          <p:blipFill>
            <a:blip r:embed="rId2">
              <a:alphaModFix amt="31000"/>
              <a:duotone>
                <a:prstClr val="black"/>
                <a:schemeClr val="accent6">
                  <a:tint val="45000"/>
                  <a:satMod val="400000"/>
                </a:schemeClr>
              </a:duotone>
            </a:blip>
            <a:stretch>
              <a:fillRect/>
            </a:stretch>
          </p:blipFill>
          <p:spPr>
            <a:xfrm>
              <a:off x="189953" y="266412"/>
              <a:ext cx="4557649" cy="300013"/>
            </a:xfrm>
            <a:prstGeom prst="rect">
              <a:avLst/>
            </a:prstGeom>
          </p:spPr>
        </p:pic>
        <p:pic>
          <p:nvPicPr>
            <p:cNvPr id="11" name="圖片 10">
              <a:extLst>
                <a:ext uri="{FF2B5EF4-FFF2-40B4-BE49-F238E27FC236}">
                  <a16:creationId xmlns:a16="http://schemas.microsoft.com/office/drawing/2014/main" id="{D547EBBB-9566-A145-95AD-D511189718B1}"/>
                </a:ext>
              </a:extLst>
            </p:cNvPr>
            <p:cNvPicPr>
              <a:picLocks noChangeAspect="1"/>
            </p:cNvPicPr>
            <p:nvPr/>
          </p:nvPicPr>
          <p:blipFill>
            <a:blip r:embed="rId2">
              <a:alphaModFix amt="31000"/>
              <a:duotone>
                <a:schemeClr val="accent6">
                  <a:shade val="45000"/>
                  <a:satMod val="135000"/>
                </a:schemeClr>
                <a:prstClr val="white"/>
              </a:duotone>
            </a:blip>
            <a:stretch>
              <a:fillRect/>
            </a:stretch>
          </p:blipFill>
          <p:spPr>
            <a:xfrm rot="10800000">
              <a:off x="4886197" y="267338"/>
              <a:ext cx="4557649" cy="300013"/>
            </a:xfrm>
            <a:prstGeom prst="rect">
              <a:avLst/>
            </a:prstGeom>
          </p:spPr>
        </p:pic>
      </p:grpSp>
      <p:pic>
        <p:nvPicPr>
          <p:cNvPr id="12" name="圖片 11">
            <a:extLst>
              <a:ext uri="{FF2B5EF4-FFF2-40B4-BE49-F238E27FC236}">
                <a16:creationId xmlns:a16="http://schemas.microsoft.com/office/drawing/2014/main" id="{675D2EF8-94DE-074D-B822-2F3FCFBFD374}"/>
              </a:ext>
            </a:extLst>
          </p:cNvPr>
          <p:cNvPicPr>
            <a:picLocks noChangeAspect="1"/>
          </p:cNvPicPr>
          <p:nvPr/>
        </p:nvPicPr>
        <p:blipFill>
          <a:blip r:embed="rId2">
            <a:alphaModFix amt="31000"/>
            <a:duotone>
              <a:prstClr val="black"/>
              <a:schemeClr val="accent6">
                <a:tint val="45000"/>
                <a:satMod val="400000"/>
              </a:schemeClr>
            </a:duotone>
          </a:blip>
          <a:stretch>
            <a:fillRect/>
          </a:stretch>
        </p:blipFill>
        <p:spPr>
          <a:xfrm rot="10800000">
            <a:off x="6419532" y="6609635"/>
            <a:ext cx="2724467" cy="179335"/>
          </a:xfrm>
          <a:prstGeom prst="rect">
            <a:avLst/>
          </a:prstGeom>
        </p:spPr>
      </p:pic>
      <p:cxnSp>
        <p:nvCxnSpPr>
          <p:cNvPr id="13" name="直線接點 12">
            <a:extLst>
              <a:ext uri="{FF2B5EF4-FFF2-40B4-BE49-F238E27FC236}">
                <a16:creationId xmlns:a16="http://schemas.microsoft.com/office/drawing/2014/main" id="{8DD31332-5949-044F-86B9-FE7BDF993065}"/>
              </a:ext>
            </a:extLst>
          </p:cNvPr>
          <p:cNvCxnSpPr/>
          <p:nvPr/>
        </p:nvCxnSpPr>
        <p:spPr>
          <a:xfrm>
            <a:off x="0" y="6491102"/>
            <a:ext cx="9143999"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15" name="群組 14">
            <a:extLst>
              <a:ext uri="{FF2B5EF4-FFF2-40B4-BE49-F238E27FC236}">
                <a16:creationId xmlns:a16="http://schemas.microsoft.com/office/drawing/2014/main" id="{90AD5C0A-74D7-AC40-9BD6-4C96A9CD8AA6}"/>
              </a:ext>
            </a:extLst>
          </p:cNvPr>
          <p:cNvGrpSpPr/>
          <p:nvPr/>
        </p:nvGrpSpPr>
        <p:grpSpPr>
          <a:xfrm>
            <a:off x="-16597" y="-41872"/>
            <a:ext cx="9157950" cy="111655"/>
            <a:chOff x="-16597" y="-1"/>
            <a:chExt cx="9157950" cy="111655"/>
          </a:xfrm>
        </p:grpSpPr>
        <p:sp>
          <p:nvSpPr>
            <p:cNvPr id="16" name="矩形 15">
              <a:extLst>
                <a:ext uri="{FF2B5EF4-FFF2-40B4-BE49-F238E27FC236}">
                  <a16:creationId xmlns:a16="http://schemas.microsoft.com/office/drawing/2014/main" id="{94BE45F5-6797-D745-925D-2032E82FD53C}"/>
                </a:ext>
              </a:extLst>
            </p:cNvPr>
            <p:cNvSpPr/>
            <p:nvPr/>
          </p:nvSpPr>
          <p:spPr>
            <a:xfrm rot="10800000" flipV="1">
              <a:off x="5928220" y="39654"/>
              <a:ext cx="3213133" cy="72000"/>
            </a:xfrm>
            <a:prstGeom prst="rect">
              <a:avLst/>
            </a:prstGeom>
            <a:gradFill flip="none" rotWithShape="1">
              <a:gsLst>
                <a:gs pos="0">
                  <a:schemeClr val="accent6">
                    <a:lumMod val="60000"/>
                    <a:lumOff val="40000"/>
                  </a:schemeClr>
                </a:gs>
                <a:gs pos="100000">
                  <a:srgbClr val="FFFFFF">
                    <a:alpha val="0"/>
                  </a:srgbClr>
                </a:gs>
                <a:gs pos="50000">
                  <a:srgbClr val="00865F"/>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sp>
          <p:nvSpPr>
            <p:cNvPr id="17" name="矩形 16">
              <a:extLst>
                <a:ext uri="{FF2B5EF4-FFF2-40B4-BE49-F238E27FC236}">
                  <a16:creationId xmlns:a16="http://schemas.microsoft.com/office/drawing/2014/main" id="{596DFDD2-A77A-6E49-A392-ECE9800F2EBE}"/>
                </a:ext>
              </a:extLst>
            </p:cNvPr>
            <p:cNvSpPr/>
            <p:nvPr/>
          </p:nvSpPr>
          <p:spPr>
            <a:xfrm flipV="1">
              <a:off x="-16597" y="-1"/>
              <a:ext cx="5079612" cy="111655"/>
            </a:xfrm>
            <a:prstGeom prst="rect">
              <a:avLst/>
            </a:prstGeom>
            <a:gradFill flip="none" rotWithShape="1">
              <a:gsLst>
                <a:gs pos="0">
                  <a:srgbClr val="00865F"/>
                </a:gs>
                <a:gs pos="100000">
                  <a:srgbClr val="FFFFFF">
                    <a:alpha val="0"/>
                  </a:srgbClr>
                </a:gs>
                <a:gs pos="75000">
                  <a:schemeClr val="bg2">
                    <a:lumMod val="90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grpSp>
    </p:spTree>
    <p:extLst>
      <p:ext uri="{BB962C8B-B14F-4D97-AF65-F5344CB8AC3E}">
        <p14:creationId xmlns:p14="http://schemas.microsoft.com/office/powerpoint/2010/main" val="2786391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537803-0039-2E40-9667-292BEF0550AD}"/>
              </a:ext>
            </a:extLst>
          </p:cNvPr>
          <p:cNvSpPr>
            <a:spLocks noGrp="1"/>
          </p:cNvSpPr>
          <p:nvPr>
            <p:ph type="title"/>
          </p:nvPr>
        </p:nvSpPr>
        <p:spPr>
          <a:xfrm>
            <a:off x="623888" y="1709738"/>
            <a:ext cx="7886700" cy="2852737"/>
          </a:xfrm>
        </p:spPr>
        <p:txBody>
          <a:bodyPr anchor="b"/>
          <a:lstStyle>
            <a:lvl1pPr>
              <a:defRPr sz="6000"/>
            </a:lvl1pPr>
          </a:lstStyle>
          <a:p>
            <a:r>
              <a:rPr lang="en-US" altLang="zh-TW"/>
              <a:t>Click to edit Master title style</a:t>
            </a:r>
            <a:endParaRPr lang="en-US"/>
          </a:p>
        </p:txBody>
      </p:sp>
      <p:sp>
        <p:nvSpPr>
          <p:cNvPr id="3" name="文字版面配置區 2">
            <a:extLst>
              <a:ext uri="{FF2B5EF4-FFF2-40B4-BE49-F238E27FC236}">
                <a16:creationId xmlns:a16="http://schemas.microsoft.com/office/drawing/2014/main" id="{E107DAFF-A515-724B-85B1-BFC95032C3E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TW"/>
              <a:t>Edit Master text styles</a:t>
            </a:r>
          </a:p>
        </p:txBody>
      </p:sp>
      <p:sp>
        <p:nvSpPr>
          <p:cNvPr id="4" name="日期版面配置區 3">
            <a:extLst>
              <a:ext uri="{FF2B5EF4-FFF2-40B4-BE49-F238E27FC236}">
                <a16:creationId xmlns:a16="http://schemas.microsoft.com/office/drawing/2014/main" id="{EE271613-449B-4B4F-BE30-2D0C4EDB524E}"/>
              </a:ext>
            </a:extLst>
          </p:cNvPr>
          <p:cNvSpPr>
            <a:spLocks noGrp="1"/>
          </p:cNvSpPr>
          <p:nvPr>
            <p:ph type="dt" sz="half" idx="10"/>
          </p:nvPr>
        </p:nvSpPr>
        <p:spPr/>
        <p:txBody>
          <a:bodyPr/>
          <a:lstStyle/>
          <a:p>
            <a:fld id="{39EAF9D6-8ABE-654A-8CC2-BBF0C89DFEC8}" type="datetimeFigureOut">
              <a:rPr lang="en-US" smtClean="0"/>
              <a:t>4/22/22</a:t>
            </a:fld>
            <a:endParaRPr lang="en-US"/>
          </a:p>
        </p:txBody>
      </p:sp>
      <p:sp>
        <p:nvSpPr>
          <p:cNvPr id="5" name="頁尾版面配置區 4">
            <a:extLst>
              <a:ext uri="{FF2B5EF4-FFF2-40B4-BE49-F238E27FC236}">
                <a16:creationId xmlns:a16="http://schemas.microsoft.com/office/drawing/2014/main" id="{17D16E72-D2C1-F340-8AB1-D5A0F1D9A60C}"/>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C7D3F69A-03B8-AD4A-992C-32A838B96227}"/>
              </a:ext>
            </a:extLst>
          </p:cNvPr>
          <p:cNvSpPr>
            <a:spLocks noGrp="1"/>
          </p:cNvSpPr>
          <p:nvPr>
            <p:ph type="sldNum" sz="quarter" idx="12"/>
          </p:nvPr>
        </p:nvSpPr>
        <p:spPr/>
        <p:txBody>
          <a:bodyPr/>
          <a:lstStyle/>
          <a:p>
            <a:fld id="{CCE90B56-46C4-FE44-BAE8-D7F2BE9069C4}" type="slidenum">
              <a:rPr lang="en-US" smtClean="0"/>
              <a:t>‹#›</a:t>
            </a:fld>
            <a:endParaRPr lang="en-US"/>
          </a:p>
        </p:txBody>
      </p:sp>
    </p:spTree>
    <p:extLst>
      <p:ext uri="{BB962C8B-B14F-4D97-AF65-F5344CB8AC3E}">
        <p14:creationId xmlns:p14="http://schemas.microsoft.com/office/powerpoint/2010/main" val="15724263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82C398-00D8-5F48-AE40-A6DE9B681647}"/>
              </a:ext>
            </a:extLst>
          </p:cNvPr>
          <p:cNvSpPr>
            <a:spLocks noGrp="1"/>
          </p:cNvSpPr>
          <p:nvPr>
            <p:ph type="title"/>
          </p:nvPr>
        </p:nvSpPr>
        <p:spPr/>
        <p:txBody>
          <a:bodyPr/>
          <a:lstStyle/>
          <a:p>
            <a:r>
              <a:rPr lang="en-US" altLang="zh-TW"/>
              <a:t>Click to edit Master title style</a:t>
            </a:r>
            <a:endParaRPr lang="en-US"/>
          </a:p>
        </p:txBody>
      </p:sp>
      <p:sp>
        <p:nvSpPr>
          <p:cNvPr id="3" name="內容版面配置區 2">
            <a:extLst>
              <a:ext uri="{FF2B5EF4-FFF2-40B4-BE49-F238E27FC236}">
                <a16:creationId xmlns:a16="http://schemas.microsoft.com/office/drawing/2014/main" id="{B8109761-AB0C-0B40-9188-A9513972757B}"/>
              </a:ext>
            </a:extLst>
          </p:cNvPr>
          <p:cNvSpPr>
            <a:spLocks noGrp="1"/>
          </p:cNvSpPr>
          <p:nvPr>
            <p:ph sz="half" idx="1"/>
          </p:nvPr>
        </p:nvSpPr>
        <p:spPr>
          <a:xfrm>
            <a:off x="628650" y="1825625"/>
            <a:ext cx="3867150" cy="4351338"/>
          </a:xfrm>
        </p:spPr>
        <p:txBody>
          <a:bodyPr/>
          <a:lstStyle/>
          <a:p>
            <a:pPr lvl="0"/>
            <a:r>
              <a:rPr lang="en-US" altLang="zh-TW"/>
              <a:t>Edit Master text styles</a:t>
            </a:r>
          </a:p>
        </p:txBody>
      </p:sp>
      <p:sp>
        <p:nvSpPr>
          <p:cNvPr id="4" name="內容版面配置區 3">
            <a:extLst>
              <a:ext uri="{FF2B5EF4-FFF2-40B4-BE49-F238E27FC236}">
                <a16:creationId xmlns:a16="http://schemas.microsoft.com/office/drawing/2014/main" id="{5BEB8CC8-55A4-6F46-9151-896B89C751B7}"/>
              </a:ext>
            </a:extLst>
          </p:cNvPr>
          <p:cNvSpPr>
            <a:spLocks noGrp="1"/>
          </p:cNvSpPr>
          <p:nvPr>
            <p:ph sz="half" idx="2"/>
          </p:nvPr>
        </p:nvSpPr>
        <p:spPr>
          <a:xfrm>
            <a:off x="4648200" y="1825625"/>
            <a:ext cx="3867150" cy="4351338"/>
          </a:xfrm>
        </p:spPr>
        <p:txBody>
          <a:bodyPr/>
          <a:lstStyle/>
          <a:p>
            <a:pPr lvl="0"/>
            <a:r>
              <a:rPr lang="en-US" altLang="zh-TW"/>
              <a:t>Edit Master text styles</a:t>
            </a:r>
          </a:p>
        </p:txBody>
      </p:sp>
      <p:sp>
        <p:nvSpPr>
          <p:cNvPr id="5" name="日期版面配置區 4">
            <a:extLst>
              <a:ext uri="{FF2B5EF4-FFF2-40B4-BE49-F238E27FC236}">
                <a16:creationId xmlns:a16="http://schemas.microsoft.com/office/drawing/2014/main" id="{392434B5-204E-3340-A314-461F8D17D525}"/>
              </a:ext>
            </a:extLst>
          </p:cNvPr>
          <p:cNvSpPr>
            <a:spLocks noGrp="1"/>
          </p:cNvSpPr>
          <p:nvPr>
            <p:ph type="dt" sz="half" idx="10"/>
          </p:nvPr>
        </p:nvSpPr>
        <p:spPr/>
        <p:txBody>
          <a:bodyPr/>
          <a:lstStyle/>
          <a:p>
            <a:fld id="{39EAF9D6-8ABE-654A-8CC2-BBF0C89DFEC8}" type="datetimeFigureOut">
              <a:rPr lang="en-US" smtClean="0"/>
              <a:t>4/22/22</a:t>
            </a:fld>
            <a:endParaRPr lang="en-US"/>
          </a:p>
        </p:txBody>
      </p:sp>
      <p:sp>
        <p:nvSpPr>
          <p:cNvPr id="6" name="頁尾版面配置區 5">
            <a:extLst>
              <a:ext uri="{FF2B5EF4-FFF2-40B4-BE49-F238E27FC236}">
                <a16:creationId xmlns:a16="http://schemas.microsoft.com/office/drawing/2014/main" id="{F0D631AB-0640-4C4B-A6C5-97ABB58AB49E}"/>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5FE32B1A-DBF7-574A-8796-D08A4D67FAEE}"/>
              </a:ext>
            </a:extLst>
          </p:cNvPr>
          <p:cNvSpPr>
            <a:spLocks noGrp="1"/>
          </p:cNvSpPr>
          <p:nvPr>
            <p:ph type="sldNum" sz="quarter" idx="12"/>
          </p:nvPr>
        </p:nvSpPr>
        <p:spPr/>
        <p:txBody>
          <a:bodyPr/>
          <a:lstStyle/>
          <a:p>
            <a:fld id="{CCE90B56-46C4-FE44-BAE8-D7F2BE9069C4}" type="slidenum">
              <a:rPr lang="en-US" smtClean="0"/>
              <a:t>‹#›</a:t>
            </a:fld>
            <a:endParaRPr lang="en-US"/>
          </a:p>
        </p:txBody>
      </p:sp>
    </p:spTree>
    <p:extLst>
      <p:ext uri="{BB962C8B-B14F-4D97-AF65-F5344CB8AC3E}">
        <p14:creationId xmlns:p14="http://schemas.microsoft.com/office/powerpoint/2010/main" val="940671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008B33-66D5-944E-9AB9-7EDD80586216}"/>
              </a:ext>
            </a:extLst>
          </p:cNvPr>
          <p:cNvSpPr>
            <a:spLocks noGrp="1"/>
          </p:cNvSpPr>
          <p:nvPr>
            <p:ph type="title"/>
          </p:nvPr>
        </p:nvSpPr>
        <p:spPr>
          <a:xfrm>
            <a:off x="630238" y="365125"/>
            <a:ext cx="7886700" cy="1325563"/>
          </a:xfrm>
        </p:spPr>
        <p:txBody>
          <a:bodyPr/>
          <a:lstStyle/>
          <a:p>
            <a:r>
              <a:rPr lang="en-US" altLang="zh-TW"/>
              <a:t>Click to edit Master title style</a:t>
            </a:r>
            <a:endParaRPr lang="en-US"/>
          </a:p>
        </p:txBody>
      </p:sp>
      <p:sp>
        <p:nvSpPr>
          <p:cNvPr id="3" name="文字版面配置區 2">
            <a:extLst>
              <a:ext uri="{FF2B5EF4-FFF2-40B4-BE49-F238E27FC236}">
                <a16:creationId xmlns:a16="http://schemas.microsoft.com/office/drawing/2014/main" id="{39958F2D-F6C7-B94D-893F-AA212EE3848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Edit Master text styles</a:t>
            </a:r>
          </a:p>
        </p:txBody>
      </p:sp>
      <p:sp>
        <p:nvSpPr>
          <p:cNvPr id="4" name="內容版面配置區 3">
            <a:extLst>
              <a:ext uri="{FF2B5EF4-FFF2-40B4-BE49-F238E27FC236}">
                <a16:creationId xmlns:a16="http://schemas.microsoft.com/office/drawing/2014/main" id="{F917C326-2458-2245-9426-8E08E2ADAB51}"/>
              </a:ext>
            </a:extLst>
          </p:cNvPr>
          <p:cNvSpPr>
            <a:spLocks noGrp="1"/>
          </p:cNvSpPr>
          <p:nvPr>
            <p:ph sz="half" idx="2"/>
          </p:nvPr>
        </p:nvSpPr>
        <p:spPr>
          <a:xfrm>
            <a:off x="630238" y="2505075"/>
            <a:ext cx="3868737" cy="3684588"/>
          </a:xfrm>
        </p:spPr>
        <p:txBody>
          <a:bodyPr/>
          <a:lstStyle/>
          <a:p>
            <a:pPr lvl="0"/>
            <a:r>
              <a:rPr lang="en-US" altLang="zh-TW"/>
              <a:t>Edit Master text styles</a:t>
            </a:r>
          </a:p>
        </p:txBody>
      </p:sp>
      <p:sp>
        <p:nvSpPr>
          <p:cNvPr id="5" name="文字版面配置區 4">
            <a:extLst>
              <a:ext uri="{FF2B5EF4-FFF2-40B4-BE49-F238E27FC236}">
                <a16:creationId xmlns:a16="http://schemas.microsoft.com/office/drawing/2014/main" id="{888E09BB-05A9-FB4D-B2BB-62E4A3186F3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Edit Master text styles</a:t>
            </a:r>
          </a:p>
        </p:txBody>
      </p:sp>
      <p:sp>
        <p:nvSpPr>
          <p:cNvPr id="6" name="內容版面配置區 5">
            <a:extLst>
              <a:ext uri="{FF2B5EF4-FFF2-40B4-BE49-F238E27FC236}">
                <a16:creationId xmlns:a16="http://schemas.microsoft.com/office/drawing/2014/main" id="{BDDFD3DA-DB34-494F-8CF9-3EFB6D014B28}"/>
              </a:ext>
            </a:extLst>
          </p:cNvPr>
          <p:cNvSpPr>
            <a:spLocks noGrp="1"/>
          </p:cNvSpPr>
          <p:nvPr>
            <p:ph sz="quarter" idx="4"/>
          </p:nvPr>
        </p:nvSpPr>
        <p:spPr>
          <a:xfrm>
            <a:off x="4629150" y="2505075"/>
            <a:ext cx="3887788" cy="3684588"/>
          </a:xfrm>
        </p:spPr>
        <p:txBody>
          <a:bodyPr/>
          <a:lstStyle/>
          <a:p>
            <a:pPr lvl="0"/>
            <a:r>
              <a:rPr lang="en-US" altLang="zh-TW"/>
              <a:t>Edit Master text styles</a:t>
            </a:r>
          </a:p>
        </p:txBody>
      </p:sp>
      <p:sp>
        <p:nvSpPr>
          <p:cNvPr id="7" name="日期版面配置區 6">
            <a:extLst>
              <a:ext uri="{FF2B5EF4-FFF2-40B4-BE49-F238E27FC236}">
                <a16:creationId xmlns:a16="http://schemas.microsoft.com/office/drawing/2014/main" id="{4E5B0EFE-8FA4-4446-932F-9F72E7B9F9D2}"/>
              </a:ext>
            </a:extLst>
          </p:cNvPr>
          <p:cNvSpPr>
            <a:spLocks noGrp="1"/>
          </p:cNvSpPr>
          <p:nvPr>
            <p:ph type="dt" sz="half" idx="10"/>
          </p:nvPr>
        </p:nvSpPr>
        <p:spPr/>
        <p:txBody>
          <a:bodyPr/>
          <a:lstStyle/>
          <a:p>
            <a:fld id="{39EAF9D6-8ABE-654A-8CC2-BBF0C89DFEC8}" type="datetimeFigureOut">
              <a:rPr lang="en-US" smtClean="0"/>
              <a:t>4/22/22</a:t>
            </a:fld>
            <a:endParaRPr lang="en-US"/>
          </a:p>
        </p:txBody>
      </p:sp>
      <p:sp>
        <p:nvSpPr>
          <p:cNvPr id="8" name="頁尾版面配置區 7">
            <a:extLst>
              <a:ext uri="{FF2B5EF4-FFF2-40B4-BE49-F238E27FC236}">
                <a16:creationId xmlns:a16="http://schemas.microsoft.com/office/drawing/2014/main" id="{16BCF95B-921D-3E44-B526-8940B7042088}"/>
              </a:ext>
            </a:extLst>
          </p:cNvPr>
          <p:cNvSpPr>
            <a:spLocks noGrp="1"/>
          </p:cNvSpPr>
          <p:nvPr>
            <p:ph type="ftr" sz="quarter" idx="11"/>
          </p:nvPr>
        </p:nvSpPr>
        <p:spPr/>
        <p:txBody>
          <a:bodyPr/>
          <a:lstStyle/>
          <a:p>
            <a:endParaRPr lang="en-US"/>
          </a:p>
        </p:txBody>
      </p:sp>
      <p:sp>
        <p:nvSpPr>
          <p:cNvPr id="9" name="投影片編號版面配置區 8">
            <a:extLst>
              <a:ext uri="{FF2B5EF4-FFF2-40B4-BE49-F238E27FC236}">
                <a16:creationId xmlns:a16="http://schemas.microsoft.com/office/drawing/2014/main" id="{3A94A046-C684-0D4A-885A-1060818680DD}"/>
              </a:ext>
            </a:extLst>
          </p:cNvPr>
          <p:cNvSpPr>
            <a:spLocks noGrp="1"/>
          </p:cNvSpPr>
          <p:nvPr>
            <p:ph type="sldNum" sz="quarter" idx="12"/>
          </p:nvPr>
        </p:nvSpPr>
        <p:spPr/>
        <p:txBody>
          <a:bodyPr/>
          <a:lstStyle/>
          <a:p>
            <a:fld id="{CCE90B56-46C4-FE44-BAE8-D7F2BE9069C4}" type="slidenum">
              <a:rPr lang="en-US" smtClean="0"/>
              <a:t>‹#›</a:t>
            </a:fld>
            <a:endParaRPr lang="en-US"/>
          </a:p>
        </p:txBody>
      </p:sp>
    </p:spTree>
    <p:extLst>
      <p:ext uri="{BB962C8B-B14F-4D97-AF65-F5344CB8AC3E}">
        <p14:creationId xmlns:p14="http://schemas.microsoft.com/office/powerpoint/2010/main" val="3455222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bg>
      <p:bgPr>
        <a:solidFill>
          <a:schemeClr val="bg1">
            <a:lumMod val="95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E0FF33-EC4B-904D-9195-980B6C94D9BC}"/>
              </a:ext>
            </a:extLst>
          </p:cNvPr>
          <p:cNvSpPr>
            <a:spLocks noGrp="1"/>
          </p:cNvSpPr>
          <p:nvPr>
            <p:ph type="title"/>
          </p:nvPr>
        </p:nvSpPr>
        <p:spPr/>
        <p:txBody>
          <a:bodyPr/>
          <a:lstStyle/>
          <a:p>
            <a:r>
              <a:rPr lang="en-US" altLang="zh-TW"/>
              <a:t>Click to edit Master title style</a:t>
            </a:r>
            <a:endParaRPr lang="en-US"/>
          </a:p>
        </p:txBody>
      </p:sp>
      <p:sp>
        <p:nvSpPr>
          <p:cNvPr id="3" name="日期版面配置區 2">
            <a:extLst>
              <a:ext uri="{FF2B5EF4-FFF2-40B4-BE49-F238E27FC236}">
                <a16:creationId xmlns:a16="http://schemas.microsoft.com/office/drawing/2014/main" id="{F87EC180-A4BB-C546-888D-D2853A87B91A}"/>
              </a:ext>
            </a:extLst>
          </p:cNvPr>
          <p:cNvSpPr>
            <a:spLocks noGrp="1"/>
          </p:cNvSpPr>
          <p:nvPr>
            <p:ph type="dt" sz="half" idx="10"/>
          </p:nvPr>
        </p:nvSpPr>
        <p:spPr/>
        <p:txBody>
          <a:bodyPr/>
          <a:lstStyle/>
          <a:p>
            <a:fld id="{39EAF9D6-8ABE-654A-8CC2-BBF0C89DFEC8}" type="datetimeFigureOut">
              <a:rPr lang="en-US" smtClean="0"/>
              <a:t>4/22/22</a:t>
            </a:fld>
            <a:endParaRPr lang="en-US"/>
          </a:p>
        </p:txBody>
      </p:sp>
      <p:sp>
        <p:nvSpPr>
          <p:cNvPr id="4" name="頁尾版面配置區 3">
            <a:extLst>
              <a:ext uri="{FF2B5EF4-FFF2-40B4-BE49-F238E27FC236}">
                <a16:creationId xmlns:a16="http://schemas.microsoft.com/office/drawing/2014/main" id="{6ECDF251-E7AF-C842-ADC6-CDC0F64C95C7}"/>
              </a:ext>
            </a:extLst>
          </p:cNvPr>
          <p:cNvSpPr>
            <a:spLocks noGrp="1"/>
          </p:cNvSpPr>
          <p:nvPr>
            <p:ph type="ftr" sz="quarter" idx="11"/>
          </p:nvPr>
        </p:nvSpPr>
        <p:spPr/>
        <p:txBody>
          <a:bodyPr/>
          <a:lstStyle/>
          <a:p>
            <a:endParaRPr lang="en-US"/>
          </a:p>
        </p:txBody>
      </p:sp>
      <p:sp>
        <p:nvSpPr>
          <p:cNvPr id="5" name="投影片編號版面配置區 4">
            <a:extLst>
              <a:ext uri="{FF2B5EF4-FFF2-40B4-BE49-F238E27FC236}">
                <a16:creationId xmlns:a16="http://schemas.microsoft.com/office/drawing/2014/main" id="{99116001-01F0-D249-A0EC-D4CFDB7D5023}"/>
              </a:ext>
            </a:extLst>
          </p:cNvPr>
          <p:cNvSpPr>
            <a:spLocks noGrp="1"/>
          </p:cNvSpPr>
          <p:nvPr>
            <p:ph type="sldNum" sz="quarter" idx="12"/>
          </p:nvPr>
        </p:nvSpPr>
        <p:spPr/>
        <p:txBody>
          <a:bodyPr/>
          <a:lstStyle/>
          <a:p>
            <a:fld id="{CCE90B56-46C4-FE44-BAE8-D7F2BE9069C4}" type="slidenum">
              <a:rPr lang="en-US" smtClean="0"/>
              <a:t>‹#›</a:t>
            </a:fld>
            <a:endParaRPr lang="en-US"/>
          </a:p>
        </p:txBody>
      </p:sp>
      <p:grpSp>
        <p:nvGrpSpPr>
          <p:cNvPr id="6" name="群組 5">
            <a:extLst>
              <a:ext uri="{FF2B5EF4-FFF2-40B4-BE49-F238E27FC236}">
                <a16:creationId xmlns:a16="http://schemas.microsoft.com/office/drawing/2014/main" id="{872642A7-417D-CC4F-BCD5-1C03372678EF}"/>
              </a:ext>
            </a:extLst>
          </p:cNvPr>
          <p:cNvGrpSpPr/>
          <p:nvPr/>
        </p:nvGrpSpPr>
        <p:grpSpPr>
          <a:xfrm>
            <a:off x="-16597" y="-41872"/>
            <a:ext cx="9157950" cy="111655"/>
            <a:chOff x="-16597" y="-1"/>
            <a:chExt cx="9157950" cy="111655"/>
          </a:xfrm>
        </p:grpSpPr>
        <p:sp>
          <p:nvSpPr>
            <p:cNvPr id="7" name="矩形 6">
              <a:extLst>
                <a:ext uri="{FF2B5EF4-FFF2-40B4-BE49-F238E27FC236}">
                  <a16:creationId xmlns:a16="http://schemas.microsoft.com/office/drawing/2014/main" id="{9DFB775B-5881-AD4C-9316-AB024F0D2397}"/>
                </a:ext>
              </a:extLst>
            </p:cNvPr>
            <p:cNvSpPr/>
            <p:nvPr/>
          </p:nvSpPr>
          <p:spPr>
            <a:xfrm rot="10800000" flipV="1">
              <a:off x="5928220" y="39654"/>
              <a:ext cx="3213133" cy="72000"/>
            </a:xfrm>
            <a:prstGeom prst="rect">
              <a:avLst/>
            </a:prstGeom>
            <a:gradFill flip="none" rotWithShape="1">
              <a:gsLst>
                <a:gs pos="0">
                  <a:schemeClr val="accent6">
                    <a:lumMod val="60000"/>
                    <a:lumOff val="40000"/>
                  </a:schemeClr>
                </a:gs>
                <a:gs pos="100000">
                  <a:srgbClr val="FFFFFF">
                    <a:alpha val="0"/>
                  </a:srgbClr>
                </a:gs>
                <a:gs pos="50000">
                  <a:srgbClr val="00865F"/>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sp>
          <p:nvSpPr>
            <p:cNvPr id="8" name="矩形 7">
              <a:extLst>
                <a:ext uri="{FF2B5EF4-FFF2-40B4-BE49-F238E27FC236}">
                  <a16:creationId xmlns:a16="http://schemas.microsoft.com/office/drawing/2014/main" id="{3C1D7549-A4C8-3749-8674-9CEB44200055}"/>
                </a:ext>
              </a:extLst>
            </p:cNvPr>
            <p:cNvSpPr/>
            <p:nvPr/>
          </p:nvSpPr>
          <p:spPr>
            <a:xfrm flipV="1">
              <a:off x="-16597" y="-1"/>
              <a:ext cx="5079612" cy="111655"/>
            </a:xfrm>
            <a:prstGeom prst="rect">
              <a:avLst/>
            </a:prstGeom>
            <a:gradFill flip="none" rotWithShape="1">
              <a:gsLst>
                <a:gs pos="0">
                  <a:srgbClr val="00865F"/>
                </a:gs>
                <a:gs pos="100000">
                  <a:srgbClr val="FFFFFF">
                    <a:alpha val="0"/>
                  </a:srgbClr>
                </a:gs>
                <a:gs pos="75000">
                  <a:schemeClr val="bg2">
                    <a:lumMod val="90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grpSp>
      <p:sp>
        <p:nvSpPr>
          <p:cNvPr id="9" name="日期版面配置區 3">
            <a:extLst>
              <a:ext uri="{FF2B5EF4-FFF2-40B4-BE49-F238E27FC236}">
                <a16:creationId xmlns:a16="http://schemas.microsoft.com/office/drawing/2014/main" id="{5B0F5003-7849-A147-B421-B92E57E5178A}"/>
              </a:ext>
            </a:extLst>
          </p:cNvPr>
          <p:cNvSpPr txBox="1">
            <a:spLocks/>
          </p:cNvSpPr>
          <p:nvPr/>
        </p:nvSpPr>
        <p:spPr>
          <a:xfrm>
            <a:off x="628650" y="6356350"/>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EAF9D6-8ABE-654A-8CC2-BBF0C89DFEC8}" type="datetimeFigureOut">
              <a:rPr lang="en-US" smtClean="0"/>
              <a:pPr/>
              <a:t>4/22/22</a:t>
            </a:fld>
            <a:endParaRPr lang="en-US"/>
          </a:p>
        </p:txBody>
      </p:sp>
      <p:sp>
        <p:nvSpPr>
          <p:cNvPr id="10" name="投影片編號版面配置區 5">
            <a:extLst>
              <a:ext uri="{FF2B5EF4-FFF2-40B4-BE49-F238E27FC236}">
                <a16:creationId xmlns:a16="http://schemas.microsoft.com/office/drawing/2014/main" id="{A2F37BEF-B464-BB46-BD86-1A7F5F1612CE}"/>
              </a:ext>
            </a:extLst>
          </p:cNvPr>
          <p:cNvSpPr txBox="1">
            <a:spLocks/>
          </p:cNvSpPr>
          <p:nvPr/>
        </p:nvSpPr>
        <p:spPr>
          <a:xfrm>
            <a:off x="6457950" y="635635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E90B56-46C4-FE44-BAE8-D7F2BE9069C4}" type="slidenum">
              <a:rPr lang="en-US" smtClean="0"/>
              <a:pPr/>
              <a:t>‹#›</a:t>
            </a:fld>
            <a:endParaRPr lang="en-US"/>
          </a:p>
        </p:txBody>
      </p:sp>
      <p:sp>
        <p:nvSpPr>
          <p:cNvPr id="11" name="矩形 10">
            <a:extLst>
              <a:ext uri="{FF2B5EF4-FFF2-40B4-BE49-F238E27FC236}">
                <a16:creationId xmlns:a16="http://schemas.microsoft.com/office/drawing/2014/main" id="{CA0F7B62-CAF7-8A42-B865-2D1DC88DC53F}"/>
              </a:ext>
            </a:extLst>
          </p:cNvPr>
          <p:cNvSpPr/>
          <p:nvPr/>
        </p:nvSpPr>
        <p:spPr>
          <a:xfrm>
            <a:off x="0" y="6463188"/>
            <a:ext cx="9144000" cy="434156"/>
          </a:xfrm>
          <a:prstGeom prst="rect">
            <a:avLst/>
          </a:prstGeom>
          <a:gradFill>
            <a:gsLst>
              <a:gs pos="0">
                <a:srgbClr val="009AB3"/>
              </a:gs>
              <a:gs pos="50000">
                <a:srgbClr val="00865F"/>
              </a:gs>
              <a:gs pos="100000">
                <a:srgbClr val="00865F"/>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zh-TW" altLang="en-US"/>
          </a:p>
        </p:txBody>
      </p:sp>
      <p:grpSp>
        <p:nvGrpSpPr>
          <p:cNvPr id="12" name="群組 11">
            <a:extLst>
              <a:ext uri="{FF2B5EF4-FFF2-40B4-BE49-F238E27FC236}">
                <a16:creationId xmlns:a16="http://schemas.microsoft.com/office/drawing/2014/main" id="{C3B0F61A-2AA8-6B45-9B1C-E35E34E71453}"/>
              </a:ext>
            </a:extLst>
          </p:cNvPr>
          <p:cNvGrpSpPr>
            <a:grpSpLocks noChangeAspect="1"/>
          </p:cNvGrpSpPr>
          <p:nvPr/>
        </p:nvGrpSpPr>
        <p:grpSpPr>
          <a:xfrm>
            <a:off x="110440" y="6573636"/>
            <a:ext cx="6199987" cy="215999"/>
            <a:chOff x="189953" y="266412"/>
            <a:chExt cx="9253893" cy="300939"/>
          </a:xfrm>
        </p:grpSpPr>
        <p:pic>
          <p:nvPicPr>
            <p:cNvPr id="13" name="圖片 12">
              <a:extLst>
                <a:ext uri="{FF2B5EF4-FFF2-40B4-BE49-F238E27FC236}">
                  <a16:creationId xmlns:a16="http://schemas.microsoft.com/office/drawing/2014/main" id="{F6AAF9A3-D401-5748-93C6-02E72477CB2E}"/>
                </a:ext>
              </a:extLst>
            </p:cNvPr>
            <p:cNvPicPr>
              <a:picLocks noChangeAspect="1"/>
            </p:cNvPicPr>
            <p:nvPr/>
          </p:nvPicPr>
          <p:blipFill>
            <a:blip r:embed="rId2">
              <a:alphaModFix amt="31000"/>
              <a:duotone>
                <a:prstClr val="black"/>
                <a:schemeClr val="accent6">
                  <a:tint val="45000"/>
                  <a:satMod val="400000"/>
                </a:schemeClr>
              </a:duotone>
            </a:blip>
            <a:stretch>
              <a:fillRect/>
            </a:stretch>
          </p:blipFill>
          <p:spPr>
            <a:xfrm>
              <a:off x="189953" y="266412"/>
              <a:ext cx="4557649" cy="300013"/>
            </a:xfrm>
            <a:prstGeom prst="rect">
              <a:avLst/>
            </a:prstGeom>
          </p:spPr>
        </p:pic>
        <p:pic>
          <p:nvPicPr>
            <p:cNvPr id="14" name="圖片 13">
              <a:extLst>
                <a:ext uri="{FF2B5EF4-FFF2-40B4-BE49-F238E27FC236}">
                  <a16:creationId xmlns:a16="http://schemas.microsoft.com/office/drawing/2014/main" id="{BFCB2900-0D70-594C-B490-E8D1A41D5E33}"/>
                </a:ext>
              </a:extLst>
            </p:cNvPr>
            <p:cNvPicPr>
              <a:picLocks noChangeAspect="1"/>
            </p:cNvPicPr>
            <p:nvPr/>
          </p:nvPicPr>
          <p:blipFill>
            <a:blip r:embed="rId2">
              <a:alphaModFix amt="31000"/>
              <a:duotone>
                <a:schemeClr val="accent6">
                  <a:shade val="45000"/>
                  <a:satMod val="135000"/>
                </a:schemeClr>
                <a:prstClr val="white"/>
              </a:duotone>
            </a:blip>
            <a:stretch>
              <a:fillRect/>
            </a:stretch>
          </p:blipFill>
          <p:spPr>
            <a:xfrm rot="10800000">
              <a:off x="4886197" y="267338"/>
              <a:ext cx="4557649" cy="300013"/>
            </a:xfrm>
            <a:prstGeom prst="rect">
              <a:avLst/>
            </a:prstGeom>
          </p:spPr>
        </p:pic>
      </p:grpSp>
      <p:pic>
        <p:nvPicPr>
          <p:cNvPr id="15" name="圖片 14">
            <a:extLst>
              <a:ext uri="{FF2B5EF4-FFF2-40B4-BE49-F238E27FC236}">
                <a16:creationId xmlns:a16="http://schemas.microsoft.com/office/drawing/2014/main" id="{5FEA3581-1827-9A4F-83D6-E52CFA838AF8}"/>
              </a:ext>
            </a:extLst>
          </p:cNvPr>
          <p:cNvPicPr>
            <a:picLocks noChangeAspect="1"/>
          </p:cNvPicPr>
          <p:nvPr/>
        </p:nvPicPr>
        <p:blipFill>
          <a:blip r:embed="rId2">
            <a:alphaModFix amt="31000"/>
            <a:duotone>
              <a:prstClr val="black"/>
              <a:schemeClr val="accent6">
                <a:tint val="45000"/>
                <a:satMod val="400000"/>
              </a:schemeClr>
            </a:duotone>
          </a:blip>
          <a:stretch>
            <a:fillRect/>
          </a:stretch>
        </p:blipFill>
        <p:spPr>
          <a:xfrm rot="10800000">
            <a:off x="6419532" y="6609635"/>
            <a:ext cx="2724467" cy="179335"/>
          </a:xfrm>
          <a:prstGeom prst="rect">
            <a:avLst/>
          </a:prstGeom>
        </p:spPr>
      </p:pic>
      <p:cxnSp>
        <p:nvCxnSpPr>
          <p:cNvPr id="16" name="直線接點 15">
            <a:extLst>
              <a:ext uri="{FF2B5EF4-FFF2-40B4-BE49-F238E27FC236}">
                <a16:creationId xmlns:a16="http://schemas.microsoft.com/office/drawing/2014/main" id="{6D86318B-9523-EC42-B062-1DCC99ED2F02}"/>
              </a:ext>
            </a:extLst>
          </p:cNvPr>
          <p:cNvCxnSpPr/>
          <p:nvPr/>
        </p:nvCxnSpPr>
        <p:spPr>
          <a:xfrm>
            <a:off x="0" y="6491102"/>
            <a:ext cx="9143999"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041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04806D-4A6F-464B-B5D6-CD98AA236BB0}"/>
              </a:ext>
            </a:extLst>
          </p:cNvPr>
          <p:cNvSpPr>
            <a:spLocks noGrp="1"/>
          </p:cNvSpPr>
          <p:nvPr>
            <p:ph type="title"/>
          </p:nvPr>
        </p:nvSpPr>
        <p:spPr/>
        <p:txBody>
          <a:bodyPr/>
          <a:lstStyle/>
          <a:p>
            <a:r>
              <a:rPr lang="en-US" altLang="zh-TW"/>
              <a:t>Click to edit Master title style</a:t>
            </a:r>
            <a:endParaRPr lang="en-US"/>
          </a:p>
        </p:txBody>
      </p:sp>
      <p:sp>
        <p:nvSpPr>
          <p:cNvPr id="3" name="內容版面配置區 2">
            <a:extLst>
              <a:ext uri="{FF2B5EF4-FFF2-40B4-BE49-F238E27FC236}">
                <a16:creationId xmlns:a16="http://schemas.microsoft.com/office/drawing/2014/main" id="{9D949655-CBDA-344D-89C8-1E921C0E2C82}"/>
              </a:ext>
            </a:extLst>
          </p:cNvPr>
          <p:cNvSpPr>
            <a:spLocks noGrp="1"/>
          </p:cNvSpPr>
          <p:nvPr>
            <p:ph sz="half" idx="1"/>
          </p:nvPr>
        </p:nvSpPr>
        <p:spPr>
          <a:xfrm>
            <a:off x="628650" y="1825625"/>
            <a:ext cx="3886200" cy="4351338"/>
          </a:xfrm>
        </p:spPr>
        <p:txBody>
          <a:bodyPr/>
          <a:lstStyle/>
          <a:p>
            <a:pPr lvl="0"/>
            <a:r>
              <a:rPr lang="en-US" altLang="zh-TW"/>
              <a:t>Edit Master text styles</a:t>
            </a:r>
          </a:p>
        </p:txBody>
      </p:sp>
      <p:sp>
        <p:nvSpPr>
          <p:cNvPr id="4" name="內容版面配置區 3">
            <a:extLst>
              <a:ext uri="{FF2B5EF4-FFF2-40B4-BE49-F238E27FC236}">
                <a16:creationId xmlns:a16="http://schemas.microsoft.com/office/drawing/2014/main" id="{6800A388-F507-354B-9AB4-40568CA1C90B}"/>
              </a:ext>
            </a:extLst>
          </p:cNvPr>
          <p:cNvSpPr>
            <a:spLocks noGrp="1"/>
          </p:cNvSpPr>
          <p:nvPr>
            <p:ph sz="half" idx="2"/>
          </p:nvPr>
        </p:nvSpPr>
        <p:spPr>
          <a:xfrm>
            <a:off x="4629150" y="1825625"/>
            <a:ext cx="3886200" cy="4351338"/>
          </a:xfrm>
        </p:spPr>
        <p:txBody>
          <a:bodyPr/>
          <a:lstStyle/>
          <a:p>
            <a:pPr lvl="0"/>
            <a:r>
              <a:rPr lang="en-US" altLang="zh-TW"/>
              <a:t>Edit Master text styles</a:t>
            </a:r>
          </a:p>
        </p:txBody>
      </p:sp>
      <p:sp>
        <p:nvSpPr>
          <p:cNvPr id="5" name="日期版面配置區 4">
            <a:extLst>
              <a:ext uri="{FF2B5EF4-FFF2-40B4-BE49-F238E27FC236}">
                <a16:creationId xmlns:a16="http://schemas.microsoft.com/office/drawing/2014/main" id="{A1CE2D56-39B9-E045-9534-0E972746761E}"/>
              </a:ext>
            </a:extLst>
          </p:cNvPr>
          <p:cNvSpPr>
            <a:spLocks noGrp="1"/>
          </p:cNvSpPr>
          <p:nvPr>
            <p:ph type="dt" sz="half" idx="10"/>
          </p:nvPr>
        </p:nvSpPr>
        <p:spPr/>
        <p:txBody>
          <a:bodyPr/>
          <a:lstStyle/>
          <a:p>
            <a:fld id="{59524377-3643-8746-A01B-EA1A708E8DBE}" type="datetimeFigureOut">
              <a:rPr lang="en-US" smtClean="0"/>
              <a:pPr/>
              <a:t>4/22/22</a:t>
            </a:fld>
            <a:endParaRPr lang="en-US"/>
          </a:p>
        </p:txBody>
      </p:sp>
      <p:sp>
        <p:nvSpPr>
          <p:cNvPr id="6" name="頁尾版面配置區 5">
            <a:extLst>
              <a:ext uri="{FF2B5EF4-FFF2-40B4-BE49-F238E27FC236}">
                <a16:creationId xmlns:a16="http://schemas.microsoft.com/office/drawing/2014/main" id="{ED21088F-1465-0848-938E-65B97FC04008}"/>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5B2DF13D-1F53-C049-8EAC-422478E1D480}"/>
              </a:ext>
            </a:extLst>
          </p:cNvPr>
          <p:cNvSpPr>
            <a:spLocks noGrp="1"/>
          </p:cNvSpPr>
          <p:nvPr>
            <p:ph type="sldNum" sz="quarter" idx="12"/>
          </p:nvPr>
        </p:nvSpPr>
        <p:spPr/>
        <p:txBody>
          <a:bodyPr/>
          <a:lstStyle/>
          <a:p>
            <a:fld id="{61749F57-7ABA-AF47-B9A5-4EBA4902DEFA}" type="slidenum">
              <a:rPr lang="en-US" smtClean="0"/>
              <a:pPr/>
              <a:t>‹#›</a:t>
            </a:fld>
            <a:endParaRPr lang="en-US"/>
          </a:p>
        </p:txBody>
      </p:sp>
    </p:spTree>
    <p:extLst>
      <p:ext uri="{BB962C8B-B14F-4D97-AF65-F5344CB8AC3E}">
        <p14:creationId xmlns:p14="http://schemas.microsoft.com/office/powerpoint/2010/main" val="29651512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768932CE-B975-2449-825B-AEA2B944C186}"/>
              </a:ext>
            </a:extLst>
          </p:cNvPr>
          <p:cNvSpPr>
            <a:spLocks noGrp="1"/>
          </p:cNvSpPr>
          <p:nvPr>
            <p:ph type="dt" sz="half" idx="10"/>
          </p:nvPr>
        </p:nvSpPr>
        <p:spPr/>
        <p:txBody>
          <a:bodyPr/>
          <a:lstStyle/>
          <a:p>
            <a:fld id="{39EAF9D6-8ABE-654A-8CC2-BBF0C89DFEC8}" type="datetimeFigureOut">
              <a:rPr lang="en-US" smtClean="0"/>
              <a:t>4/22/22</a:t>
            </a:fld>
            <a:endParaRPr lang="en-US"/>
          </a:p>
        </p:txBody>
      </p:sp>
      <p:sp>
        <p:nvSpPr>
          <p:cNvPr id="3" name="頁尾版面配置區 2">
            <a:extLst>
              <a:ext uri="{FF2B5EF4-FFF2-40B4-BE49-F238E27FC236}">
                <a16:creationId xmlns:a16="http://schemas.microsoft.com/office/drawing/2014/main" id="{C6392DC5-BB94-3946-A0E0-B549361058E1}"/>
              </a:ext>
            </a:extLst>
          </p:cNvPr>
          <p:cNvSpPr>
            <a:spLocks noGrp="1"/>
          </p:cNvSpPr>
          <p:nvPr>
            <p:ph type="ftr" sz="quarter" idx="11"/>
          </p:nvPr>
        </p:nvSpPr>
        <p:spPr/>
        <p:txBody>
          <a:bodyPr/>
          <a:lstStyle/>
          <a:p>
            <a:endParaRPr lang="en-US"/>
          </a:p>
        </p:txBody>
      </p:sp>
      <p:sp>
        <p:nvSpPr>
          <p:cNvPr id="4" name="投影片編號版面配置區 3">
            <a:extLst>
              <a:ext uri="{FF2B5EF4-FFF2-40B4-BE49-F238E27FC236}">
                <a16:creationId xmlns:a16="http://schemas.microsoft.com/office/drawing/2014/main" id="{75B580C2-FF84-A740-8A52-D0B1E0426B19}"/>
              </a:ext>
            </a:extLst>
          </p:cNvPr>
          <p:cNvSpPr>
            <a:spLocks noGrp="1"/>
          </p:cNvSpPr>
          <p:nvPr>
            <p:ph type="sldNum" sz="quarter" idx="12"/>
          </p:nvPr>
        </p:nvSpPr>
        <p:spPr/>
        <p:txBody>
          <a:bodyPr/>
          <a:lstStyle/>
          <a:p>
            <a:fld id="{CCE90B56-46C4-FE44-BAE8-D7F2BE9069C4}" type="slidenum">
              <a:rPr lang="en-US" smtClean="0"/>
              <a:t>‹#›</a:t>
            </a:fld>
            <a:endParaRPr lang="en-US"/>
          </a:p>
        </p:txBody>
      </p:sp>
      <p:grpSp>
        <p:nvGrpSpPr>
          <p:cNvPr id="5" name="群組 4">
            <a:extLst>
              <a:ext uri="{FF2B5EF4-FFF2-40B4-BE49-F238E27FC236}">
                <a16:creationId xmlns:a16="http://schemas.microsoft.com/office/drawing/2014/main" id="{4E637E32-23EB-BA4B-AD2B-EAE4CE14A344}"/>
              </a:ext>
            </a:extLst>
          </p:cNvPr>
          <p:cNvGrpSpPr/>
          <p:nvPr/>
        </p:nvGrpSpPr>
        <p:grpSpPr>
          <a:xfrm>
            <a:off x="-16597" y="-41872"/>
            <a:ext cx="9157950" cy="111655"/>
            <a:chOff x="-16597" y="-1"/>
            <a:chExt cx="9157950" cy="111655"/>
          </a:xfrm>
        </p:grpSpPr>
        <p:sp>
          <p:nvSpPr>
            <p:cNvPr id="6" name="矩形 5">
              <a:extLst>
                <a:ext uri="{FF2B5EF4-FFF2-40B4-BE49-F238E27FC236}">
                  <a16:creationId xmlns:a16="http://schemas.microsoft.com/office/drawing/2014/main" id="{F9446629-1DB8-CF47-B1FC-1EDDAFCFEEDF}"/>
                </a:ext>
              </a:extLst>
            </p:cNvPr>
            <p:cNvSpPr/>
            <p:nvPr/>
          </p:nvSpPr>
          <p:spPr>
            <a:xfrm rot="10800000" flipV="1">
              <a:off x="5928220" y="39654"/>
              <a:ext cx="3213133" cy="72000"/>
            </a:xfrm>
            <a:prstGeom prst="rect">
              <a:avLst/>
            </a:prstGeom>
            <a:gradFill flip="none" rotWithShape="1">
              <a:gsLst>
                <a:gs pos="0">
                  <a:schemeClr val="accent6">
                    <a:lumMod val="60000"/>
                    <a:lumOff val="40000"/>
                  </a:schemeClr>
                </a:gs>
                <a:gs pos="100000">
                  <a:srgbClr val="FFFFFF">
                    <a:alpha val="0"/>
                  </a:srgbClr>
                </a:gs>
                <a:gs pos="50000">
                  <a:srgbClr val="00865F"/>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sp>
          <p:nvSpPr>
            <p:cNvPr id="7" name="矩形 6">
              <a:extLst>
                <a:ext uri="{FF2B5EF4-FFF2-40B4-BE49-F238E27FC236}">
                  <a16:creationId xmlns:a16="http://schemas.microsoft.com/office/drawing/2014/main" id="{1FFE5573-94E1-704C-974A-D6ED8ACDE975}"/>
                </a:ext>
              </a:extLst>
            </p:cNvPr>
            <p:cNvSpPr/>
            <p:nvPr/>
          </p:nvSpPr>
          <p:spPr>
            <a:xfrm flipV="1">
              <a:off x="-16597" y="-1"/>
              <a:ext cx="5079612" cy="111655"/>
            </a:xfrm>
            <a:prstGeom prst="rect">
              <a:avLst/>
            </a:prstGeom>
            <a:gradFill flip="none" rotWithShape="1">
              <a:gsLst>
                <a:gs pos="0">
                  <a:srgbClr val="00865F"/>
                </a:gs>
                <a:gs pos="100000">
                  <a:srgbClr val="FFFFFF">
                    <a:alpha val="0"/>
                  </a:srgbClr>
                </a:gs>
                <a:gs pos="75000">
                  <a:schemeClr val="bg2">
                    <a:lumMod val="90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grpSp>
      <p:sp>
        <p:nvSpPr>
          <p:cNvPr id="8" name="日期版面配置區 3">
            <a:extLst>
              <a:ext uri="{FF2B5EF4-FFF2-40B4-BE49-F238E27FC236}">
                <a16:creationId xmlns:a16="http://schemas.microsoft.com/office/drawing/2014/main" id="{85A40166-7DD3-8745-B48F-82F38BAECEA1}"/>
              </a:ext>
            </a:extLst>
          </p:cNvPr>
          <p:cNvSpPr txBox="1">
            <a:spLocks/>
          </p:cNvSpPr>
          <p:nvPr/>
        </p:nvSpPr>
        <p:spPr>
          <a:xfrm>
            <a:off x="628650" y="6356350"/>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EAF9D6-8ABE-654A-8CC2-BBF0C89DFEC8}" type="datetimeFigureOut">
              <a:rPr lang="en-US" smtClean="0"/>
              <a:pPr/>
              <a:t>4/22/22</a:t>
            </a:fld>
            <a:endParaRPr lang="en-US"/>
          </a:p>
        </p:txBody>
      </p:sp>
      <p:sp>
        <p:nvSpPr>
          <p:cNvPr id="9" name="投影片編號版面配置區 5">
            <a:extLst>
              <a:ext uri="{FF2B5EF4-FFF2-40B4-BE49-F238E27FC236}">
                <a16:creationId xmlns:a16="http://schemas.microsoft.com/office/drawing/2014/main" id="{B12732C9-DD41-004E-9E20-FFDED18ECA57}"/>
              </a:ext>
            </a:extLst>
          </p:cNvPr>
          <p:cNvSpPr txBox="1">
            <a:spLocks/>
          </p:cNvSpPr>
          <p:nvPr/>
        </p:nvSpPr>
        <p:spPr>
          <a:xfrm>
            <a:off x="6457950" y="635635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E90B56-46C4-FE44-BAE8-D7F2BE9069C4}" type="slidenum">
              <a:rPr lang="en-US" smtClean="0"/>
              <a:pPr/>
              <a:t>‹#›</a:t>
            </a:fld>
            <a:endParaRPr lang="en-US"/>
          </a:p>
        </p:txBody>
      </p:sp>
      <p:sp>
        <p:nvSpPr>
          <p:cNvPr id="10" name="矩形 9">
            <a:extLst>
              <a:ext uri="{FF2B5EF4-FFF2-40B4-BE49-F238E27FC236}">
                <a16:creationId xmlns:a16="http://schemas.microsoft.com/office/drawing/2014/main" id="{CC7A5914-A4B1-1A48-878F-7D11068869F3}"/>
              </a:ext>
            </a:extLst>
          </p:cNvPr>
          <p:cNvSpPr/>
          <p:nvPr/>
        </p:nvSpPr>
        <p:spPr>
          <a:xfrm>
            <a:off x="0" y="6463188"/>
            <a:ext cx="9144000" cy="434156"/>
          </a:xfrm>
          <a:prstGeom prst="rect">
            <a:avLst/>
          </a:prstGeom>
          <a:gradFill>
            <a:gsLst>
              <a:gs pos="0">
                <a:srgbClr val="009AB3"/>
              </a:gs>
              <a:gs pos="50000">
                <a:srgbClr val="00865F"/>
              </a:gs>
              <a:gs pos="100000">
                <a:srgbClr val="00865F"/>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zh-TW" altLang="en-US"/>
          </a:p>
        </p:txBody>
      </p:sp>
      <p:grpSp>
        <p:nvGrpSpPr>
          <p:cNvPr id="11" name="群組 10">
            <a:extLst>
              <a:ext uri="{FF2B5EF4-FFF2-40B4-BE49-F238E27FC236}">
                <a16:creationId xmlns:a16="http://schemas.microsoft.com/office/drawing/2014/main" id="{DD47043C-FDA7-CC4E-9541-A6B9FD55DF4F}"/>
              </a:ext>
            </a:extLst>
          </p:cNvPr>
          <p:cNvGrpSpPr>
            <a:grpSpLocks noChangeAspect="1"/>
          </p:cNvGrpSpPr>
          <p:nvPr/>
        </p:nvGrpSpPr>
        <p:grpSpPr>
          <a:xfrm>
            <a:off x="110440" y="6573636"/>
            <a:ext cx="6199987" cy="215999"/>
            <a:chOff x="189953" y="266412"/>
            <a:chExt cx="9253893" cy="300939"/>
          </a:xfrm>
        </p:grpSpPr>
        <p:pic>
          <p:nvPicPr>
            <p:cNvPr id="12" name="圖片 11">
              <a:extLst>
                <a:ext uri="{FF2B5EF4-FFF2-40B4-BE49-F238E27FC236}">
                  <a16:creationId xmlns:a16="http://schemas.microsoft.com/office/drawing/2014/main" id="{44C1F058-1966-1646-B821-724EC2E1A267}"/>
                </a:ext>
              </a:extLst>
            </p:cNvPr>
            <p:cNvPicPr>
              <a:picLocks noChangeAspect="1"/>
            </p:cNvPicPr>
            <p:nvPr/>
          </p:nvPicPr>
          <p:blipFill>
            <a:blip r:embed="rId2">
              <a:alphaModFix amt="31000"/>
              <a:duotone>
                <a:prstClr val="black"/>
                <a:schemeClr val="accent6">
                  <a:tint val="45000"/>
                  <a:satMod val="400000"/>
                </a:schemeClr>
              </a:duotone>
            </a:blip>
            <a:stretch>
              <a:fillRect/>
            </a:stretch>
          </p:blipFill>
          <p:spPr>
            <a:xfrm>
              <a:off x="189953" y="266412"/>
              <a:ext cx="4557649" cy="300013"/>
            </a:xfrm>
            <a:prstGeom prst="rect">
              <a:avLst/>
            </a:prstGeom>
          </p:spPr>
        </p:pic>
        <p:pic>
          <p:nvPicPr>
            <p:cNvPr id="13" name="圖片 12">
              <a:extLst>
                <a:ext uri="{FF2B5EF4-FFF2-40B4-BE49-F238E27FC236}">
                  <a16:creationId xmlns:a16="http://schemas.microsoft.com/office/drawing/2014/main" id="{4E267B12-4CCC-D644-91E0-0474BEF91BDD}"/>
                </a:ext>
              </a:extLst>
            </p:cNvPr>
            <p:cNvPicPr>
              <a:picLocks noChangeAspect="1"/>
            </p:cNvPicPr>
            <p:nvPr/>
          </p:nvPicPr>
          <p:blipFill>
            <a:blip r:embed="rId2">
              <a:alphaModFix amt="31000"/>
              <a:duotone>
                <a:schemeClr val="accent6">
                  <a:shade val="45000"/>
                  <a:satMod val="135000"/>
                </a:schemeClr>
                <a:prstClr val="white"/>
              </a:duotone>
            </a:blip>
            <a:stretch>
              <a:fillRect/>
            </a:stretch>
          </p:blipFill>
          <p:spPr>
            <a:xfrm rot="10800000">
              <a:off x="4886197" y="267338"/>
              <a:ext cx="4557649" cy="300013"/>
            </a:xfrm>
            <a:prstGeom prst="rect">
              <a:avLst/>
            </a:prstGeom>
          </p:spPr>
        </p:pic>
      </p:grpSp>
      <p:pic>
        <p:nvPicPr>
          <p:cNvPr id="14" name="圖片 13">
            <a:extLst>
              <a:ext uri="{FF2B5EF4-FFF2-40B4-BE49-F238E27FC236}">
                <a16:creationId xmlns:a16="http://schemas.microsoft.com/office/drawing/2014/main" id="{DE983D19-883E-214B-9C4C-02D6E6EBA5C1}"/>
              </a:ext>
            </a:extLst>
          </p:cNvPr>
          <p:cNvPicPr>
            <a:picLocks noChangeAspect="1"/>
          </p:cNvPicPr>
          <p:nvPr/>
        </p:nvPicPr>
        <p:blipFill>
          <a:blip r:embed="rId2">
            <a:alphaModFix amt="31000"/>
            <a:duotone>
              <a:prstClr val="black"/>
              <a:schemeClr val="accent6">
                <a:tint val="45000"/>
                <a:satMod val="400000"/>
              </a:schemeClr>
            </a:duotone>
          </a:blip>
          <a:stretch>
            <a:fillRect/>
          </a:stretch>
        </p:blipFill>
        <p:spPr>
          <a:xfrm rot="10800000">
            <a:off x="6419532" y="6609635"/>
            <a:ext cx="2724467" cy="179335"/>
          </a:xfrm>
          <a:prstGeom prst="rect">
            <a:avLst/>
          </a:prstGeom>
        </p:spPr>
      </p:pic>
      <p:cxnSp>
        <p:nvCxnSpPr>
          <p:cNvPr id="15" name="直線接點 14">
            <a:extLst>
              <a:ext uri="{FF2B5EF4-FFF2-40B4-BE49-F238E27FC236}">
                <a16:creationId xmlns:a16="http://schemas.microsoft.com/office/drawing/2014/main" id="{76DF6809-9CE0-7A4C-8F9D-B523CC3E4E54}"/>
              </a:ext>
            </a:extLst>
          </p:cNvPr>
          <p:cNvCxnSpPr/>
          <p:nvPr/>
        </p:nvCxnSpPr>
        <p:spPr>
          <a:xfrm>
            <a:off x="0" y="6491102"/>
            <a:ext cx="9143999"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7481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4DC7FE-F3F1-D24D-89D3-8BEBE11E789F}"/>
              </a:ext>
            </a:extLst>
          </p:cNvPr>
          <p:cNvSpPr>
            <a:spLocks noGrp="1"/>
          </p:cNvSpPr>
          <p:nvPr>
            <p:ph type="title"/>
          </p:nvPr>
        </p:nvSpPr>
        <p:spPr>
          <a:xfrm>
            <a:off x="630238" y="457200"/>
            <a:ext cx="2949575" cy="1600200"/>
          </a:xfrm>
        </p:spPr>
        <p:txBody>
          <a:bodyPr anchor="b"/>
          <a:lstStyle>
            <a:lvl1pPr>
              <a:defRPr sz="3200"/>
            </a:lvl1pPr>
          </a:lstStyle>
          <a:p>
            <a:r>
              <a:rPr lang="en-US" altLang="zh-TW"/>
              <a:t>Click to edit Master title style</a:t>
            </a:r>
            <a:endParaRPr lang="en-US"/>
          </a:p>
        </p:txBody>
      </p:sp>
      <p:sp>
        <p:nvSpPr>
          <p:cNvPr id="3" name="內容版面配置區 2">
            <a:extLst>
              <a:ext uri="{FF2B5EF4-FFF2-40B4-BE49-F238E27FC236}">
                <a16:creationId xmlns:a16="http://schemas.microsoft.com/office/drawing/2014/main" id="{9D49731B-66D9-2C48-9F08-D9CFD0B5914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Edit Master text styles</a:t>
            </a:r>
          </a:p>
        </p:txBody>
      </p:sp>
      <p:sp>
        <p:nvSpPr>
          <p:cNvPr id="4" name="文字版面配置區 3">
            <a:extLst>
              <a:ext uri="{FF2B5EF4-FFF2-40B4-BE49-F238E27FC236}">
                <a16:creationId xmlns:a16="http://schemas.microsoft.com/office/drawing/2014/main" id="{86323BC7-8B16-D14D-A30D-611D7AD5DE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Edit Master text styles</a:t>
            </a:r>
          </a:p>
        </p:txBody>
      </p:sp>
      <p:sp>
        <p:nvSpPr>
          <p:cNvPr id="5" name="日期版面配置區 4">
            <a:extLst>
              <a:ext uri="{FF2B5EF4-FFF2-40B4-BE49-F238E27FC236}">
                <a16:creationId xmlns:a16="http://schemas.microsoft.com/office/drawing/2014/main" id="{F737B65C-13C5-4248-985A-C5F3E7D189F5}"/>
              </a:ext>
            </a:extLst>
          </p:cNvPr>
          <p:cNvSpPr>
            <a:spLocks noGrp="1"/>
          </p:cNvSpPr>
          <p:nvPr>
            <p:ph type="dt" sz="half" idx="10"/>
          </p:nvPr>
        </p:nvSpPr>
        <p:spPr/>
        <p:txBody>
          <a:bodyPr/>
          <a:lstStyle/>
          <a:p>
            <a:fld id="{39EAF9D6-8ABE-654A-8CC2-BBF0C89DFEC8}" type="datetimeFigureOut">
              <a:rPr lang="en-US" smtClean="0"/>
              <a:t>4/22/22</a:t>
            </a:fld>
            <a:endParaRPr lang="en-US"/>
          </a:p>
        </p:txBody>
      </p:sp>
      <p:sp>
        <p:nvSpPr>
          <p:cNvPr id="6" name="頁尾版面配置區 5">
            <a:extLst>
              <a:ext uri="{FF2B5EF4-FFF2-40B4-BE49-F238E27FC236}">
                <a16:creationId xmlns:a16="http://schemas.microsoft.com/office/drawing/2014/main" id="{1FF4F44B-5278-344F-A38F-0681A8189318}"/>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D43EC47E-C5E4-6B45-A441-FE8513C88388}"/>
              </a:ext>
            </a:extLst>
          </p:cNvPr>
          <p:cNvSpPr>
            <a:spLocks noGrp="1"/>
          </p:cNvSpPr>
          <p:nvPr>
            <p:ph type="sldNum" sz="quarter" idx="12"/>
          </p:nvPr>
        </p:nvSpPr>
        <p:spPr/>
        <p:txBody>
          <a:bodyPr/>
          <a:lstStyle/>
          <a:p>
            <a:fld id="{CCE90B56-46C4-FE44-BAE8-D7F2BE9069C4}" type="slidenum">
              <a:rPr lang="en-US" smtClean="0"/>
              <a:t>‹#›</a:t>
            </a:fld>
            <a:endParaRPr lang="en-US"/>
          </a:p>
        </p:txBody>
      </p:sp>
    </p:spTree>
    <p:extLst>
      <p:ext uri="{BB962C8B-B14F-4D97-AF65-F5344CB8AC3E}">
        <p14:creationId xmlns:p14="http://schemas.microsoft.com/office/powerpoint/2010/main" val="2774538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105481-286A-5C40-AB23-EE66EC9D8891}"/>
              </a:ext>
            </a:extLst>
          </p:cNvPr>
          <p:cNvSpPr>
            <a:spLocks noGrp="1"/>
          </p:cNvSpPr>
          <p:nvPr>
            <p:ph type="title"/>
          </p:nvPr>
        </p:nvSpPr>
        <p:spPr>
          <a:xfrm>
            <a:off x="630238" y="457200"/>
            <a:ext cx="2949575" cy="1600200"/>
          </a:xfrm>
        </p:spPr>
        <p:txBody>
          <a:bodyPr anchor="b"/>
          <a:lstStyle>
            <a:lvl1pPr>
              <a:defRPr sz="3200"/>
            </a:lvl1pPr>
          </a:lstStyle>
          <a:p>
            <a:r>
              <a:rPr lang="en-US" altLang="zh-TW"/>
              <a:t>Click to edit Master title style</a:t>
            </a:r>
            <a:endParaRPr lang="en-US"/>
          </a:p>
        </p:txBody>
      </p:sp>
      <p:sp>
        <p:nvSpPr>
          <p:cNvPr id="3" name="圖片版面配置區 2">
            <a:extLst>
              <a:ext uri="{FF2B5EF4-FFF2-40B4-BE49-F238E27FC236}">
                <a16:creationId xmlns:a16="http://schemas.microsoft.com/office/drawing/2014/main" id="{B7788311-3FE1-CF4B-BAAD-2BCE71F8CDE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a:t>Click icon to add picture</a:t>
            </a:r>
            <a:endParaRPr lang="en-US"/>
          </a:p>
        </p:txBody>
      </p:sp>
      <p:sp>
        <p:nvSpPr>
          <p:cNvPr id="4" name="文字版面配置區 3">
            <a:extLst>
              <a:ext uri="{FF2B5EF4-FFF2-40B4-BE49-F238E27FC236}">
                <a16:creationId xmlns:a16="http://schemas.microsoft.com/office/drawing/2014/main" id="{A114721D-07D2-F441-8A12-9D1D4AD14DE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Edit Master text styles</a:t>
            </a:r>
          </a:p>
        </p:txBody>
      </p:sp>
      <p:sp>
        <p:nvSpPr>
          <p:cNvPr id="5" name="日期版面配置區 4">
            <a:extLst>
              <a:ext uri="{FF2B5EF4-FFF2-40B4-BE49-F238E27FC236}">
                <a16:creationId xmlns:a16="http://schemas.microsoft.com/office/drawing/2014/main" id="{B1B128A3-99E4-B64B-9CAC-214BC9886583}"/>
              </a:ext>
            </a:extLst>
          </p:cNvPr>
          <p:cNvSpPr>
            <a:spLocks noGrp="1"/>
          </p:cNvSpPr>
          <p:nvPr>
            <p:ph type="dt" sz="half" idx="10"/>
          </p:nvPr>
        </p:nvSpPr>
        <p:spPr/>
        <p:txBody>
          <a:bodyPr/>
          <a:lstStyle/>
          <a:p>
            <a:fld id="{39EAF9D6-8ABE-654A-8CC2-BBF0C89DFEC8}" type="datetimeFigureOut">
              <a:rPr lang="en-US" smtClean="0"/>
              <a:t>4/22/22</a:t>
            </a:fld>
            <a:endParaRPr lang="en-US"/>
          </a:p>
        </p:txBody>
      </p:sp>
      <p:sp>
        <p:nvSpPr>
          <p:cNvPr id="6" name="頁尾版面配置區 5">
            <a:extLst>
              <a:ext uri="{FF2B5EF4-FFF2-40B4-BE49-F238E27FC236}">
                <a16:creationId xmlns:a16="http://schemas.microsoft.com/office/drawing/2014/main" id="{0E7FF047-A27F-7D46-93ED-8F5A9D6AC6F8}"/>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0DCB05E7-312F-C548-A1FC-D772DC85CCAD}"/>
              </a:ext>
            </a:extLst>
          </p:cNvPr>
          <p:cNvSpPr>
            <a:spLocks noGrp="1"/>
          </p:cNvSpPr>
          <p:nvPr>
            <p:ph type="sldNum" sz="quarter" idx="12"/>
          </p:nvPr>
        </p:nvSpPr>
        <p:spPr/>
        <p:txBody>
          <a:bodyPr/>
          <a:lstStyle/>
          <a:p>
            <a:fld id="{CCE90B56-46C4-FE44-BAE8-D7F2BE9069C4}" type="slidenum">
              <a:rPr lang="en-US" smtClean="0"/>
              <a:t>‹#›</a:t>
            </a:fld>
            <a:endParaRPr lang="en-US"/>
          </a:p>
        </p:txBody>
      </p:sp>
    </p:spTree>
    <p:extLst>
      <p:ext uri="{BB962C8B-B14F-4D97-AF65-F5344CB8AC3E}">
        <p14:creationId xmlns:p14="http://schemas.microsoft.com/office/powerpoint/2010/main" val="1037490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DB4A213-49D8-074D-AB17-432BF08BEA72}"/>
              </a:ext>
            </a:extLst>
          </p:cNvPr>
          <p:cNvSpPr>
            <a:spLocks noGrp="1"/>
          </p:cNvSpPr>
          <p:nvPr>
            <p:ph type="title"/>
          </p:nvPr>
        </p:nvSpPr>
        <p:spPr/>
        <p:txBody>
          <a:bodyPr/>
          <a:lstStyle/>
          <a:p>
            <a:r>
              <a:rPr lang="en-US" altLang="zh-TW"/>
              <a:t>Click to edit Master title style</a:t>
            </a:r>
            <a:endParaRPr lang="en-US"/>
          </a:p>
        </p:txBody>
      </p:sp>
      <p:sp>
        <p:nvSpPr>
          <p:cNvPr id="3" name="直排文字版面配置區 2">
            <a:extLst>
              <a:ext uri="{FF2B5EF4-FFF2-40B4-BE49-F238E27FC236}">
                <a16:creationId xmlns:a16="http://schemas.microsoft.com/office/drawing/2014/main" id="{2446AEBC-8E50-5340-B028-3E3D751A990F}"/>
              </a:ext>
            </a:extLst>
          </p:cNvPr>
          <p:cNvSpPr>
            <a:spLocks noGrp="1"/>
          </p:cNvSpPr>
          <p:nvPr>
            <p:ph type="body" orient="vert" idx="1"/>
          </p:nvPr>
        </p:nvSpPr>
        <p:spPr/>
        <p:txBody>
          <a:bodyPr vert="eaVert"/>
          <a:lstStyle/>
          <a:p>
            <a:pPr lvl="0"/>
            <a:r>
              <a:rPr lang="en-US" altLang="zh-TW"/>
              <a:t>Edit Master text styles</a:t>
            </a:r>
          </a:p>
        </p:txBody>
      </p:sp>
      <p:sp>
        <p:nvSpPr>
          <p:cNvPr id="4" name="日期版面配置區 3">
            <a:extLst>
              <a:ext uri="{FF2B5EF4-FFF2-40B4-BE49-F238E27FC236}">
                <a16:creationId xmlns:a16="http://schemas.microsoft.com/office/drawing/2014/main" id="{720C19AE-B8A4-F44A-B299-C9284A45AA6A}"/>
              </a:ext>
            </a:extLst>
          </p:cNvPr>
          <p:cNvSpPr>
            <a:spLocks noGrp="1"/>
          </p:cNvSpPr>
          <p:nvPr>
            <p:ph type="dt" sz="half" idx="10"/>
          </p:nvPr>
        </p:nvSpPr>
        <p:spPr/>
        <p:txBody>
          <a:bodyPr/>
          <a:lstStyle/>
          <a:p>
            <a:fld id="{39EAF9D6-8ABE-654A-8CC2-BBF0C89DFEC8}" type="datetimeFigureOut">
              <a:rPr lang="en-US" smtClean="0"/>
              <a:t>4/22/22</a:t>
            </a:fld>
            <a:endParaRPr lang="en-US"/>
          </a:p>
        </p:txBody>
      </p:sp>
      <p:sp>
        <p:nvSpPr>
          <p:cNvPr id="5" name="頁尾版面配置區 4">
            <a:extLst>
              <a:ext uri="{FF2B5EF4-FFF2-40B4-BE49-F238E27FC236}">
                <a16:creationId xmlns:a16="http://schemas.microsoft.com/office/drawing/2014/main" id="{7FD18E5B-4C73-1846-80C2-F4FB02610B82}"/>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2AC0E3F7-23F9-1B4E-A0C5-82926D0FE753}"/>
              </a:ext>
            </a:extLst>
          </p:cNvPr>
          <p:cNvSpPr>
            <a:spLocks noGrp="1"/>
          </p:cNvSpPr>
          <p:nvPr>
            <p:ph type="sldNum" sz="quarter" idx="12"/>
          </p:nvPr>
        </p:nvSpPr>
        <p:spPr/>
        <p:txBody>
          <a:bodyPr/>
          <a:lstStyle/>
          <a:p>
            <a:fld id="{CCE90B56-46C4-FE44-BAE8-D7F2BE9069C4}" type="slidenum">
              <a:rPr lang="en-US" smtClean="0"/>
              <a:t>‹#›</a:t>
            </a:fld>
            <a:endParaRPr lang="en-US"/>
          </a:p>
        </p:txBody>
      </p:sp>
    </p:spTree>
    <p:extLst>
      <p:ext uri="{BB962C8B-B14F-4D97-AF65-F5344CB8AC3E}">
        <p14:creationId xmlns:p14="http://schemas.microsoft.com/office/powerpoint/2010/main" val="6181370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FF469B37-75F7-6149-88F7-A524ACF3126B}"/>
              </a:ext>
            </a:extLst>
          </p:cNvPr>
          <p:cNvSpPr>
            <a:spLocks noGrp="1"/>
          </p:cNvSpPr>
          <p:nvPr>
            <p:ph type="title" orient="vert"/>
          </p:nvPr>
        </p:nvSpPr>
        <p:spPr>
          <a:xfrm>
            <a:off x="6543675" y="365125"/>
            <a:ext cx="1971675" cy="5811838"/>
          </a:xfrm>
        </p:spPr>
        <p:txBody>
          <a:bodyPr vert="eaVert"/>
          <a:lstStyle/>
          <a:p>
            <a:r>
              <a:rPr lang="en-US" altLang="zh-TW"/>
              <a:t>Click to edit Master title style</a:t>
            </a:r>
            <a:endParaRPr lang="en-US"/>
          </a:p>
        </p:txBody>
      </p:sp>
      <p:sp>
        <p:nvSpPr>
          <p:cNvPr id="3" name="直排文字版面配置區 2">
            <a:extLst>
              <a:ext uri="{FF2B5EF4-FFF2-40B4-BE49-F238E27FC236}">
                <a16:creationId xmlns:a16="http://schemas.microsoft.com/office/drawing/2014/main" id="{110C6958-876B-EA4D-97DA-7D1770A4FAB2}"/>
              </a:ext>
            </a:extLst>
          </p:cNvPr>
          <p:cNvSpPr>
            <a:spLocks noGrp="1"/>
          </p:cNvSpPr>
          <p:nvPr>
            <p:ph type="body" orient="vert" idx="1"/>
          </p:nvPr>
        </p:nvSpPr>
        <p:spPr>
          <a:xfrm>
            <a:off x="628650" y="365125"/>
            <a:ext cx="5762625" cy="5811838"/>
          </a:xfrm>
        </p:spPr>
        <p:txBody>
          <a:bodyPr vert="eaVert"/>
          <a:lstStyle/>
          <a:p>
            <a:pPr lvl="0"/>
            <a:r>
              <a:rPr lang="en-US" altLang="zh-TW"/>
              <a:t>Edit Master text styles</a:t>
            </a:r>
          </a:p>
        </p:txBody>
      </p:sp>
      <p:sp>
        <p:nvSpPr>
          <p:cNvPr id="4" name="日期版面配置區 3">
            <a:extLst>
              <a:ext uri="{FF2B5EF4-FFF2-40B4-BE49-F238E27FC236}">
                <a16:creationId xmlns:a16="http://schemas.microsoft.com/office/drawing/2014/main" id="{29C93F6A-2CAF-614D-A762-8832A82024E2}"/>
              </a:ext>
            </a:extLst>
          </p:cNvPr>
          <p:cNvSpPr>
            <a:spLocks noGrp="1"/>
          </p:cNvSpPr>
          <p:nvPr>
            <p:ph type="dt" sz="half" idx="10"/>
          </p:nvPr>
        </p:nvSpPr>
        <p:spPr/>
        <p:txBody>
          <a:bodyPr/>
          <a:lstStyle/>
          <a:p>
            <a:fld id="{39EAF9D6-8ABE-654A-8CC2-BBF0C89DFEC8}" type="datetimeFigureOut">
              <a:rPr lang="en-US" smtClean="0"/>
              <a:t>4/22/22</a:t>
            </a:fld>
            <a:endParaRPr lang="en-US"/>
          </a:p>
        </p:txBody>
      </p:sp>
      <p:sp>
        <p:nvSpPr>
          <p:cNvPr id="5" name="頁尾版面配置區 4">
            <a:extLst>
              <a:ext uri="{FF2B5EF4-FFF2-40B4-BE49-F238E27FC236}">
                <a16:creationId xmlns:a16="http://schemas.microsoft.com/office/drawing/2014/main" id="{0F86491F-7862-7143-8D4F-8E67DED3BA8B}"/>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3B482037-4BFF-C24E-82A6-75F123633068}"/>
              </a:ext>
            </a:extLst>
          </p:cNvPr>
          <p:cNvSpPr>
            <a:spLocks noGrp="1"/>
          </p:cNvSpPr>
          <p:nvPr>
            <p:ph type="sldNum" sz="quarter" idx="12"/>
          </p:nvPr>
        </p:nvSpPr>
        <p:spPr/>
        <p:txBody>
          <a:bodyPr/>
          <a:lstStyle/>
          <a:p>
            <a:fld id="{CCE90B56-46C4-FE44-BAE8-D7F2BE9069C4}" type="slidenum">
              <a:rPr lang="en-US" smtClean="0"/>
              <a:t>‹#›</a:t>
            </a:fld>
            <a:endParaRPr lang="en-US"/>
          </a:p>
        </p:txBody>
      </p:sp>
    </p:spTree>
    <p:extLst>
      <p:ext uri="{BB962C8B-B14F-4D97-AF65-F5344CB8AC3E}">
        <p14:creationId xmlns:p14="http://schemas.microsoft.com/office/powerpoint/2010/main" val="13930151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1_標題投影片">
    <p:bg>
      <p:bgRef idx="1001">
        <a:schemeClr val="bg1"/>
      </p:bgRef>
    </p:bg>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342E3CD1-E460-5E4C-8B3B-539678982329}"/>
              </a:ext>
            </a:extLst>
          </p:cNvPr>
          <p:cNvPicPr>
            <a:picLocks noChangeAspect="1"/>
          </p:cNvPicPr>
          <p:nvPr/>
        </p:nvPicPr>
        <p:blipFill>
          <a:blip r:embed="rId2" cstate="hqprint">
            <a:alphaModFix amt="43000"/>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tx1">
              <a:lumMod val="95000"/>
              <a:lumOff val="5000"/>
            </a:schemeClr>
          </a:solidFill>
        </p:spPr>
      </p:pic>
      <p:sp>
        <p:nvSpPr>
          <p:cNvPr id="2" name="標題 1">
            <a:extLst>
              <a:ext uri="{FF2B5EF4-FFF2-40B4-BE49-F238E27FC236}">
                <a16:creationId xmlns:a16="http://schemas.microsoft.com/office/drawing/2014/main" id="{3C28546A-D34C-B945-A6CB-40A39E2F63D8}"/>
              </a:ext>
            </a:extLst>
          </p:cNvPr>
          <p:cNvSpPr>
            <a:spLocks noGrp="1"/>
          </p:cNvSpPr>
          <p:nvPr>
            <p:ph type="ctrTitle"/>
          </p:nvPr>
        </p:nvSpPr>
        <p:spPr>
          <a:xfrm>
            <a:off x="1143000" y="1122363"/>
            <a:ext cx="6858000" cy="2387600"/>
          </a:xfrm>
        </p:spPr>
        <p:txBody>
          <a:bodyPr anchor="b">
            <a:normAutofit/>
          </a:bodyPr>
          <a:lstStyle>
            <a:lvl1pPr algn="ctr">
              <a:defRPr sz="4000">
                <a:solidFill>
                  <a:schemeClr val="bg1">
                    <a:lumMod val="85000"/>
                  </a:schemeClr>
                </a:solidFill>
              </a:defRPr>
            </a:lvl1pPr>
          </a:lstStyle>
          <a:p>
            <a:r>
              <a:rPr lang="en-US" altLang="zh-TW"/>
              <a:t>Click to edit Master title style</a:t>
            </a:r>
            <a:endParaRPr lang="en-US" dirty="0"/>
          </a:p>
        </p:txBody>
      </p:sp>
      <p:sp>
        <p:nvSpPr>
          <p:cNvPr id="3" name="副標題 2">
            <a:extLst>
              <a:ext uri="{FF2B5EF4-FFF2-40B4-BE49-F238E27FC236}">
                <a16:creationId xmlns:a16="http://schemas.microsoft.com/office/drawing/2014/main" id="{02EC1CC5-89BF-2A4F-94A0-65005E1830EF}"/>
              </a:ext>
            </a:extLst>
          </p:cNvPr>
          <p:cNvSpPr>
            <a:spLocks noGrp="1"/>
          </p:cNvSpPr>
          <p:nvPr>
            <p:ph type="subTitle" idx="1"/>
          </p:nvPr>
        </p:nvSpPr>
        <p:spPr>
          <a:xfrm>
            <a:off x="1143000" y="3602038"/>
            <a:ext cx="6858000" cy="1655762"/>
          </a:xfrm>
        </p:spPr>
        <p:txBody>
          <a:bodyPr/>
          <a:lstStyle>
            <a:lvl1pPr marL="0" indent="0" algn="ctr">
              <a:buNone/>
              <a:defRPr sz="1800">
                <a:solidFill>
                  <a:schemeClr val="accent4">
                    <a:lumMod val="60000"/>
                    <a:lumOff val="4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TW"/>
              <a:t>Click to edit Master subtitle style</a:t>
            </a:r>
            <a:endParaRPr lang="en-US" dirty="0"/>
          </a:p>
        </p:txBody>
      </p:sp>
      <p:sp>
        <p:nvSpPr>
          <p:cNvPr id="4" name="日期版面配置區 3">
            <a:extLst>
              <a:ext uri="{FF2B5EF4-FFF2-40B4-BE49-F238E27FC236}">
                <a16:creationId xmlns:a16="http://schemas.microsoft.com/office/drawing/2014/main" id="{EEFCF7DF-C4D5-C143-BE83-1512DEF4AB20}"/>
              </a:ext>
            </a:extLst>
          </p:cNvPr>
          <p:cNvSpPr>
            <a:spLocks noGrp="1"/>
          </p:cNvSpPr>
          <p:nvPr>
            <p:ph type="dt" sz="half" idx="10"/>
          </p:nvPr>
        </p:nvSpPr>
        <p:spPr>
          <a:xfrm>
            <a:off x="628650" y="6356350"/>
            <a:ext cx="2057400" cy="365125"/>
          </a:xfrm>
          <a:prstGeom prst="rect">
            <a:avLst/>
          </a:prstGeom>
        </p:spPr>
        <p:txBody>
          <a:bodyPr/>
          <a:lstStyle/>
          <a:p>
            <a:fld id="{1B6FF8FA-3424-4F49-8B38-895832CADF5C}" type="datetimeFigureOut">
              <a:rPr lang="en-US" smtClean="0"/>
              <a:t>4/22/22</a:t>
            </a:fld>
            <a:endParaRPr lang="en-US"/>
          </a:p>
        </p:txBody>
      </p:sp>
      <p:sp>
        <p:nvSpPr>
          <p:cNvPr id="5" name="頁尾版面配置區 4">
            <a:extLst>
              <a:ext uri="{FF2B5EF4-FFF2-40B4-BE49-F238E27FC236}">
                <a16:creationId xmlns:a16="http://schemas.microsoft.com/office/drawing/2014/main" id="{CDA72482-F973-A84D-8A97-575788A0BA82}"/>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投影片編號版面配置區 5">
            <a:extLst>
              <a:ext uri="{FF2B5EF4-FFF2-40B4-BE49-F238E27FC236}">
                <a16:creationId xmlns:a16="http://schemas.microsoft.com/office/drawing/2014/main" id="{499F0712-2439-E341-980B-05EA400E2C48}"/>
              </a:ext>
            </a:extLst>
          </p:cNvPr>
          <p:cNvSpPr>
            <a:spLocks noGrp="1"/>
          </p:cNvSpPr>
          <p:nvPr>
            <p:ph type="sldNum" sz="quarter" idx="12"/>
          </p:nvPr>
        </p:nvSpPr>
        <p:spPr>
          <a:xfrm>
            <a:off x="6457950" y="6356350"/>
            <a:ext cx="2057400" cy="365125"/>
          </a:xfrm>
          <a:prstGeom prst="rect">
            <a:avLst/>
          </a:prstGeom>
        </p:spPr>
        <p:txBody>
          <a:bodyPr/>
          <a:lstStyle/>
          <a:p>
            <a:fld id="{6290ACBC-888C-2241-A8FA-02DCDDF19F71}" type="slidenum">
              <a:rPr lang="en-US" smtClean="0"/>
              <a:t>‹#›</a:t>
            </a:fld>
            <a:endParaRPr lang="en-US"/>
          </a:p>
        </p:txBody>
      </p:sp>
    </p:spTree>
    <p:extLst>
      <p:ext uri="{BB962C8B-B14F-4D97-AF65-F5344CB8AC3E}">
        <p14:creationId xmlns:p14="http://schemas.microsoft.com/office/powerpoint/2010/main" val="144855282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96490A-DFCC-834D-95CB-B196D635B52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725" y="-9543"/>
            <a:ext cx="9216000" cy="6912000"/>
          </a:xfrm>
          <a:prstGeom prst="rect">
            <a:avLst/>
          </a:prstGeom>
        </p:spPr>
      </p:pic>
      <p:pic>
        <p:nvPicPr>
          <p:cNvPr id="5" name="圖片 4">
            <a:extLst>
              <a:ext uri="{FF2B5EF4-FFF2-40B4-BE49-F238E27FC236}">
                <a16:creationId xmlns:a16="http://schemas.microsoft.com/office/drawing/2014/main" id="{5755C495-A02B-AD40-9F26-7C7B6A6CC56E}"/>
              </a:ext>
            </a:extLst>
          </p:cNvPr>
          <p:cNvPicPr>
            <a:picLocks noChangeAspect="1"/>
          </p:cNvPicPr>
          <p:nvPr/>
        </p:nvPicPr>
        <p:blipFill>
          <a:blip r:embed="rId3"/>
          <a:stretch>
            <a:fillRect/>
          </a:stretch>
        </p:blipFill>
        <p:spPr>
          <a:xfrm>
            <a:off x="3830050" y="6253287"/>
            <a:ext cx="5333198" cy="595088"/>
          </a:xfrm>
          <a:prstGeom prst="rect">
            <a:avLst/>
          </a:prstGeom>
        </p:spPr>
      </p:pic>
      <p:sp>
        <p:nvSpPr>
          <p:cNvPr id="7" name="TextBox 5">
            <a:extLst>
              <a:ext uri="{FF2B5EF4-FFF2-40B4-BE49-F238E27FC236}">
                <a16:creationId xmlns:a16="http://schemas.microsoft.com/office/drawing/2014/main" id="{47A4099E-23EA-3C45-A8E0-ABD1D8C0C9C4}"/>
              </a:ext>
            </a:extLst>
          </p:cNvPr>
          <p:cNvSpPr txBox="1"/>
          <p:nvPr/>
        </p:nvSpPr>
        <p:spPr>
          <a:xfrm>
            <a:off x="756064" y="3592428"/>
            <a:ext cx="6693490" cy="1323439"/>
          </a:xfrm>
          <a:prstGeom prst="rect">
            <a:avLst/>
          </a:prstGeom>
          <a:noFill/>
          <a:effectLst>
            <a:outerShdw blurRad="50800" dist="38100" dir="2700000">
              <a:srgbClr val="000000">
                <a:alpha val="43000"/>
              </a:srgbClr>
            </a:outerShdw>
          </a:effectLst>
        </p:spPr>
        <p:txBody>
          <a:bodyPr wrap="square" rtlCol="0">
            <a:spAutoFit/>
          </a:bodyPr>
          <a:lstStyle/>
          <a:p>
            <a:pPr algn="ctr"/>
            <a:r>
              <a:rPr lang="en-US" sz="4000" dirty="0">
                <a:solidFill>
                  <a:srgbClr val="FFC000"/>
                </a:solidFill>
                <a:latin typeface="Chalkduster"/>
                <a:cs typeface="Chalkduster"/>
              </a:rPr>
              <a:t>Thank You</a:t>
            </a:r>
            <a:br>
              <a:rPr lang="en-US" sz="4000" dirty="0">
                <a:solidFill>
                  <a:srgbClr val="FFC000"/>
                </a:solidFill>
                <a:latin typeface="Chalkduster"/>
                <a:cs typeface="Chalkduster"/>
              </a:rPr>
            </a:br>
            <a:r>
              <a:rPr lang="en-US" sz="4000" dirty="0">
                <a:solidFill>
                  <a:srgbClr val="FFC000"/>
                </a:solidFill>
                <a:latin typeface="Chalkduster"/>
                <a:cs typeface="Chalkduster"/>
              </a:rPr>
              <a:t>Any Question?</a:t>
            </a:r>
          </a:p>
        </p:txBody>
      </p:sp>
    </p:spTree>
    <p:extLst>
      <p:ext uri="{BB962C8B-B14F-4D97-AF65-F5344CB8AC3E}">
        <p14:creationId xmlns:p14="http://schemas.microsoft.com/office/powerpoint/2010/main" val="8991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EBAAA6-E87D-BA43-96B7-8114F6E0BBDB}"/>
              </a:ext>
            </a:extLst>
          </p:cNvPr>
          <p:cNvSpPr>
            <a:spLocks noGrp="1"/>
          </p:cNvSpPr>
          <p:nvPr>
            <p:ph type="ctrTitle"/>
          </p:nvPr>
        </p:nvSpPr>
        <p:spPr>
          <a:xfrm>
            <a:off x="1143000" y="1122363"/>
            <a:ext cx="6858000" cy="2387600"/>
          </a:xfrm>
        </p:spPr>
        <p:txBody>
          <a:bodyPr anchor="b"/>
          <a:lstStyle>
            <a:lvl1pPr algn="ctr">
              <a:defRPr sz="6000"/>
            </a:lvl1pPr>
          </a:lstStyle>
          <a:p>
            <a:r>
              <a:rPr lang="en-US" altLang="zh-TW"/>
              <a:t>Click to edit Master title style</a:t>
            </a:r>
            <a:endParaRPr lang="en-US"/>
          </a:p>
        </p:txBody>
      </p:sp>
      <p:sp>
        <p:nvSpPr>
          <p:cNvPr id="3" name="副標題 2">
            <a:extLst>
              <a:ext uri="{FF2B5EF4-FFF2-40B4-BE49-F238E27FC236}">
                <a16:creationId xmlns:a16="http://schemas.microsoft.com/office/drawing/2014/main" id="{59AE202A-B6A5-A14C-879A-2D049FF7D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TW"/>
              <a:t>Click to edit Master subtitle style</a:t>
            </a:r>
            <a:endParaRPr lang="en-US"/>
          </a:p>
        </p:txBody>
      </p:sp>
      <p:sp>
        <p:nvSpPr>
          <p:cNvPr id="4" name="日期版面配置區 3">
            <a:extLst>
              <a:ext uri="{FF2B5EF4-FFF2-40B4-BE49-F238E27FC236}">
                <a16:creationId xmlns:a16="http://schemas.microsoft.com/office/drawing/2014/main" id="{70F7D122-8524-514A-8EA7-AEC1D2B8E17B}"/>
              </a:ext>
            </a:extLst>
          </p:cNvPr>
          <p:cNvSpPr>
            <a:spLocks noGrp="1"/>
          </p:cNvSpPr>
          <p:nvPr>
            <p:ph type="dt" sz="half" idx="10"/>
          </p:nvPr>
        </p:nvSpPr>
        <p:spPr/>
        <p:txBody>
          <a:bodyPr/>
          <a:lstStyle/>
          <a:p>
            <a:fld id="{E6D559F9-6FBE-0048-9187-5A3A3C1A74CA}" type="datetimeFigureOut">
              <a:rPr lang="en-US" smtClean="0"/>
              <a:t>4/22/22</a:t>
            </a:fld>
            <a:endParaRPr lang="en-US"/>
          </a:p>
        </p:txBody>
      </p:sp>
      <p:sp>
        <p:nvSpPr>
          <p:cNvPr id="5" name="頁尾版面配置區 4">
            <a:extLst>
              <a:ext uri="{FF2B5EF4-FFF2-40B4-BE49-F238E27FC236}">
                <a16:creationId xmlns:a16="http://schemas.microsoft.com/office/drawing/2014/main" id="{DAA0C094-852E-094B-8789-0515B133F6C9}"/>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3524329A-88C5-5146-80BD-3070851FA229}"/>
              </a:ext>
            </a:extLst>
          </p:cNvPr>
          <p:cNvSpPr>
            <a:spLocks noGrp="1"/>
          </p:cNvSpPr>
          <p:nvPr>
            <p:ph type="sldNum" sz="quarter" idx="12"/>
          </p:nvPr>
        </p:nvSpPr>
        <p:spPr/>
        <p:txBody>
          <a:bodyPr/>
          <a:lstStyle/>
          <a:p>
            <a:fld id="{5810AF69-01A3-474F-9EB7-E6DAC41892C3}" type="slidenum">
              <a:rPr lang="en-US" smtClean="0"/>
              <a:t>‹#›</a:t>
            </a:fld>
            <a:endParaRPr lang="en-US"/>
          </a:p>
        </p:txBody>
      </p:sp>
    </p:spTree>
    <p:extLst>
      <p:ext uri="{BB962C8B-B14F-4D97-AF65-F5344CB8AC3E}">
        <p14:creationId xmlns:p14="http://schemas.microsoft.com/office/powerpoint/2010/main" val="14451531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6AC08AB-4E1B-0142-94AC-BA542FCD149F}"/>
              </a:ext>
            </a:extLst>
          </p:cNvPr>
          <p:cNvSpPr>
            <a:spLocks noGrp="1"/>
          </p:cNvSpPr>
          <p:nvPr>
            <p:ph type="title"/>
          </p:nvPr>
        </p:nvSpPr>
        <p:spPr/>
        <p:txBody>
          <a:bodyPr/>
          <a:lstStyle/>
          <a:p>
            <a:r>
              <a:rPr lang="en-US" altLang="zh-TW"/>
              <a:t>Click to edit Master title style</a:t>
            </a:r>
            <a:endParaRPr lang="en-US"/>
          </a:p>
        </p:txBody>
      </p:sp>
      <p:sp>
        <p:nvSpPr>
          <p:cNvPr id="3" name="內容版面配置區 2">
            <a:extLst>
              <a:ext uri="{FF2B5EF4-FFF2-40B4-BE49-F238E27FC236}">
                <a16:creationId xmlns:a16="http://schemas.microsoft.com/office/drawing/2014/main" id="{C73CEC8D-5A2C-F543-B51D-D6E819EB5B9B}"/>
              </a:ext>
            </a:extLst>
          </p:cNvPr>
          <p:cNvSpPr>
            <a:spLocks noGrp="1"/>
          </p:cNvSpPr>
          <p:nvPr>
            <p:ph idx="1"/>
          </p:nvPr>
        </p:nvSpPr>
        <p:spPr/>
        <p:txBody>
          <a:bodyPr/>
          <a:lstStyle/>
          <a:p>
            <a:pPr lvl="0"/>
            <a:r>
              <a:rPr lang="en-US" altLang="zh-TW"/>
              <a:t>Edit Master text styles</a:t>
            </a:r>
          </a:p>
        </p:txBody>
      </p:sp>
      <p:sp>
        <p:nvSpPr>
          <p:cNvPr id="4" name="日期版面配置區 3">
            <a:extLst>
              <a:ext uri="{FF2B5EF4-FFF2-40B4-BE49-F238E27FC236}">
                <a16:creationId xmlns:a16="http://schemas.microsoft.com/office/drawing/2014/main" id="{9190C980-B92C-1F4D-B530-99916F89BDC8}"/>
              </a:ext>
            </a:extLst>
          </p:cNvPr>
          <p:cNvSpPr>
            <a:spLocks noGrp="1"/>
          </p:cNvSpPr>
          <p:nvPr>
            <p:ph type="dt" sz="half" idx="10"/>
          </p:nvPr>
        </p:nvSpPr>
        <p:spPr/>
        <p:txBody>
          <a:bodyPr/>
          <a:lstStyle/>
          <a:p>
            <a:fld id="{E6D559F9-6FBE-0048-9187-5A3A3C1A74CA}" type="datetimeFigureOut">
              <a:rPr lang="en-US" smtClean="0"/>
              <a:t>4/22/22</a:t>
            </a:fld>
            <a:endParaRPr lang="en-US"/>
          </a:p>
        </p:txBody>
      </p:sp>
      <p:sp>
        <p:nvSpPr>
          <p:cNvPr id="5" name="頁尾版面配置區 4">
            <a:extLst>
              <a:ext uri="{FF2B5EF4-FFF2-40B4-BE49-F238E27FC236}">
                <a16:creationId xmlns:a16="http://schemas.microsoft.com/office/drawing/2014/main" id="{C1F83F91-C526-BD4F-8D12-A098857C1754}"/>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1609DD57-6BAE-6D4E-AE21-EFA3AC57929D}"/>
              </a:ext>
            </a:extLst>
          </p:cNvPr>
          <p:cNvSpPr>
            <a:spLocks noGrp="1"/>
          </p:cNvSpPr>
          <p:nvPr>
            <p:ph type="sldNum" sz="quarter" idx="12"/>
          </p:nvPr>
        </p:nvSpPr>
        <p:spPr/>
        <p:txBody>
          <a:bodyPr/>
          <a:lstStyle/>
          <a:p>
            <a:fld id="{5810AF69-01A3-474F-9EB7-E6DAC41892C3}" type="slidenum">
              <a:rPr lang="en-US" smtClean="0"/>
              <a:t>‹#›</a:t>
            </a:fld>
            <a:endParaRPr lang="en-US"/>
          </a:p>
        </p:txBody>
      </p:sp>
    </p:spTree>
    <p:extLst>
      <p:ext uri="{BB962C8B-B14F-4D97-AF65-F5344CB8AC3E}">
        <p14:creationId xmlns:p14="http://schemas.microsoft.com/office/powerpoint/2010/main" val="25730545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A382FB-5372-8A45-9B31-A47096865663}"/>
              </a:ext>
            </a:extLst>
          </p:cNvPr>
          <p:cNvSpPr>
            <a:spLocks noGrp="1"/>
          </p:cNvSpPr>
          <p:nvPr>
            <p:ph type="title"/>
          </p:nvPr>
        </p:nvSpPr>
        <p:spPr>
          <a:xfrm>
            <a:off x="623888" y="1709738"/>
            <a:ext cx="7886700" cy="2852737"/>
          </a:xfrm>
        </p:spPr>
        <p:txBody>
          <a:bodyPr anchor="b"/>
          <a:lstStyle>
            <a:lvl1pPr>
              <a:defRPr sz="6000"/>
            </a:lvl1pPr>
          </a:lstStyle>
          <a:p>
            <a:r>
              <a:rPr lang="en-US" altLang="zh-TW"/>
              <a:t>Click to edit Master title style</a:t>
            </a:r>
            <a:endParaRPr lang="en-US"/>
          </a:p>
        </p:txBody>
      </p:sp>
      <p:sp>
        <p:nvSpPr>
          <p:cNvPr id="3" name="文字版面配置區 2">
            <a:extLst>
              <a:ext uri="{FF2B5EF4-FFF2-40B4-BE49-F238E27FC236}">
                <a16:creationId xmlns:a16="http://schemas.microsoft.com/office/drawing/2014/main" id="{89538CEF-9A20-364A-AC7C-BEF56A184AA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TW"/>
              <a:t>Edit Master text styles</a:t>
            </a:r>
          </a:p>
        </p:txBody>
      </p:sp>
      <p:sp>
        <p:nvSpPr>
          <p:cNvPr id="4" name="日期版面配置區 3">
            <a:extLst>
              <a:ext uri="{FF2B5EF4-FFF2-40B4-BE49-F238E27FC236}">
                <a16:creationId xmlns:a16="http://schemas.microsoft.com/office/drawing/2014/main" id="{63F391F4-A15C-CD41-8EC7-B93CEEAA350A}"/>
              </a:ext>
            </a:extLst>
          </p:cNvPr>
          <p:cNvSpPr>
            <a:spLocks noGrp="1"/>
          </p:cNvSpPr>
          <p:nvPr>
            <p:ph type="dt" sz="half" idx="10"/>
          </p:nvPr>
        </p:nvSpPr>
        <p:spPr/>
        <p:txBody>
          <a:bodyPr/>
          <a:lstStyle/>
          <a:p>
            <a:fld id="{E6D559F9-6FBE-0048-9187-5A3A3C1A74CA}" type="datetimeFigureOut">
              <a:rPr lang="en-US" smtClean="0"/>
              <a:t>4/22/22</a:t>
            </a:fld>
            <a:endParaRPr lang="en-US"/>
          </a:p>
        </p:txBody>
      </p:sp>
      <p:sp>
        <p:nvSpPr>
          <p:cNvPr id="5" name="頁尾版面配置區 4">
            <a:extLst>
              <a:ext uri="{FF2B5EF4-FFF2-40B4-BE49-F238E27FC236}">
                <a16:creationId xmlns:a16="http://schemas.microsoft.com/office/drawing/2014/main" id="{D47CCFB4-F5A0-1844-BC5F-682930527311}"/>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AB3EF7B9-6657-5C4E-B093-A9FE77536887}"/>
              </a:ext>
            </a:extLst>
          </p:cNvPr>
          <p:cNvSpPr>
            <a:spLocks noGrp="1"/>
          </p:cNvSpPr>
          <p:nvPr>
            <p:ph type="sldNum" sz="quarter" idx="12"/>
          </p:nvPr>
        </p:nvSpPr>
        <p:spPr/>
        <p:txBody>
          <a:bodyPr/>
          <a:lstStyle/>
          <a:p>
            <a:fld id="{5810AF69-01A3-474F-9EB7-E6DAC41892C3}" type="slidenum">
              <a:rPr lang="en-US" smtClean="0"/>
              <a:t>‹#›</a:t>
            </a:fld>
            <a:endParaRPr lang="en-US"/>
          </a:p>
        </p:txBody>
      </p:sp>
    </p:spTree>
    <p:extLst>
      <p:ext uri="{BB962C8B-B14F-4D97-AF65-F5344CB8AC3E}">
        <p14:creationId xmlns:p14="http://schemas.microsoft.com/office/powerpoint/2010/main" val="2037625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ABC9BE-1BF5-3840-A31B-C37511EDE1AD}"/>
              </a:ext>
            </a:extLst>
          </p:cNvPr>
          <p:cNvSpPr>
            <a:spLocks noGrp="1"/>
          </p:cNvSpPr>
          <p:nvPr>
            <p:ph type="title"/>
          </p:nvPr>
        </p:nvSpPr>
        <p:spPr>
          <a:xfrm>
            <a:off x="629841" y="365126"/>
            <a:ext cx="7886700" cy="1325563"/>
          </a:xfrm>
        </p:spPr>
        <p:txBody>
          <a:bodyPr/>
          <a:lstStyle/>
          <a:p>
            <a:r>
              <a:rPr lang="en-US" altLang="zh-TW"/>
              <a:t>Click to edit Master title style</a:t>
            </a:r>
            <a:endParaRPr lang="en-US"/>
          </a:p>
        </p:txBody>
      </p:sp>
      <p:sp>
        <p:nvSpPr>
          <p:cNvPr id="3" name="文字版面配置區 2">
            <a:extLst>
              <a:ext uri="{FF2B5EF4-FFF2-40B4-BE49-F238E27FC236}">
                <a16:creationId xmlns:a16="http://schemas.microsoft.com/office/drawing/2014/main" id="{3E2F0793-4DD8-7748-B0C6-26ECF884A41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Edit Master text styles</a:t>
            </a:r>
          </a:p>
        </p:txBody>
      </p:sp>
      <p:sp>
        <p:nvSpPr>
          <p:cNvPr id="4" name="內容版面配置區 3">
            <a:extLst>
              <a:ext uri="{FF2B5EF4-FFF2-40B4-BE49-F238E27FC236}">
                <a16:creationId xmlns:a16="http://schemas.microsoft.com/office/drawing/2014/main" id="{37B6AF4D-0B46-AA4B-B708-84998090CE5F}"/>
              </a:ext>
            </a:extLst>
          </p:cNvPr>
          <p:cNvSpPr>
            <a:spLocks noGrp="1"/>
          </p:cNvSpPr>
          <p:nvPr>
            <p:ph sz="half" idx="2"/>
          </p:nvPr>
        </p:nvSpPr>
        <p:spPr>
          <a:xfrm>
            <a:off x="629842" y="2505075"/>
            <a:ext cx="3868340" cy="3684588"/>
          </a:xfrm>
        </p:spPr>
        <p:txBody>
          <a:bodyPr/>
          <a:lstStyle/>
          <a:p>
            <a:pPr lvl="0"/>
            <a:r>
              <a:rPr lang="en-US" altLang="zh-TW"/>
              <a:t>Edit Master text styles</a:t>
            </a:r>
          </a:p>
        </p:txBody>
      </p:sp>
      <p:sp>
        <p:nvSpPr>
          <p:cNvPr id="5" name="文字版面配置區 4">
            <a:extLst>
              <a:ext uri="{FF2B5EF4-FFF2-40B4-BE49-F238E27FC236}">
                <a16:creationId xmlns:a16="http://schemas.microsoft.com/office/drawing/2014/main" id="{7AD0CF81-D178-A849-9EF4-1BB265775CB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Edit Master text styles</a:t>
            </a:r>
          </a:p>
        </p:txBody>
      </p:sp>
      <p:sp>
        <p:nvSpPr>
          <p:cNvPr id="6" name="內容版面配置區 5">
            <a:extLst>
              <a:ext uri="{FF2B5EF4-FFF2-40B4-BE49-F238E27FC236}">
                <a16:creationId xmlns:a16="http://schemas.microsoft.com/office/drawing/2014/main" id="{98570A6C-06DD-3E4F-8BDF-0F6253800CB3}"/>
              </a:ext>
            </a:extLst>
          </p:cNvPr>
          <p:cNvSpPr>
            <a:spLocks noGrp="1"/>
          </p:cNvSpPr>
          <p:nvPr>
            <p:ph sz="quarter" idx="4"/>
          </p:nvPr>
        </p:nvSpPr>
        <p:spPr>
          <a:xfrm>
            <a:off x="4629150" y="2505075"/>
            <a:ext cx="3887391" cy="3684588"/>
          </a:xfrm>
        </p:spPr>
        <p:txBody>
          <a:bodyPr/>
          <a:lstStyle/>
          <a:p>
            <a:pPr lvl="0"/>
            <a:r>
              <a:rPr lang="en-US" altLang="zh-TW"/>
              <a:t>Edit Master text styles</a:t>
            </a:r>
          </a:p>
        </p:txBody>
      </p:sp>
      <p:sp>
        <p:nvSpPr>
          <p:cNvPr id="7" name="日期版面配置區 6">
            <a:extLst>
              <a:ext uri="{FF2B5EF4-FFF2-40B4-BE49-F238E27FC236}">
                <a16:creationId xmlns:a16="http://schemas.microsoft.com/office/drawing/2014/main" id="{5E605011-71FA-A24A-8428-A071D6114581}"/>
              </a:ext>
            </a:extLst>
          </p:cNvPr>
          <p:cNvSpPr>
            <a:spLocks noGrp="1"/>
          </p:cNvSpPr>
          <p:nvPr>
            <p:ph type="dt" sz="half" idx="10"/>
          </p:nvPr>
        </p:nvSpPr>
        <p:spPr/>
        <p:txBody>
          <a:bodyPr/>
          <a:lstStyle/>
          <a:p>
            <a:fld id="{59524377-3643-8746-A01B-EA1A708E8DBE}" type="datetimeFigureOut">
              <a:rPr lang="en-US" smtClean="0"/>
              <a:pPr/>
              <a:t>4/22/22</a:t>
            </a:fld>
            <a:endParaRPr lang="en-US"/>
          </a:p>
        </p:txBody>
      </p:sp>
      <p:sp>
        <p:nvSpPr>
          <p:cNvPr id="8" name="頁尾版面配置區 7">
            <a:extLst>
              <a:ext uri="{FF2B5EF4-FFF2-40B4-BE49-F238E27FC236}">
                <a16:creationId xmlns:a16="http://schemas.microsoft.com/office/drawing/2014/main" id="{8446FB71-91E8-9F4C-8A3C-91C7D6E8A55D}"/>
              </a:ext>
            </a:extLst>
          </p:cNvPr>
          <p:cNvSpPr>
            <a:spLocks noGrp="1"/>
          </p:cNvSpPr>
          <p:nvPr>
            <p:ph type="ftr" sz="quarter" idx="11"/>
          </p:nvPr>
        </p:nvSpPr>
        <p:spPr/>
        <p:txBody>
          <a:bodyPr/>
          <a:lstStyle/>
          <a:p>
            <a:endParaRPr lang="en-US"/>
          </a:p>
        </p:txBody>
      </p:sp>
      <p:sp>
        <p:nvSpPr>
          <p:cNvPr id="9" name="投影片編號版面配置區 8">
            <a:extLst>
              <a:ext uri="{FF2B5EF4-FFF2-40B4-BE49-F238E27FC236}">
                <a16:creationId xmlns:a16="http://schemas.microsoft.com/office/drawing/2014/main" id="{588B3EBC-63AE-A346-9391-C54AB97C9E04}"/>
              </a:ext>
            </a:extLst>
          </p:cNvPr>
          <p:cNvSpPr>
            <a:spLocks noGrp="1"/>
          </p:cNvSpPr>
          <p:nvPr>
            <p:ph type="sldNum" sz="quarter" idx="12"/>
          </p:nvPr>
        </p:nvSpPr>
        <p:spPr/>
        <p:txBody>
          <a:bodyPr/>
          <a:lstStyle/>
          <a:p>
            <a:fld id="{61749F57-7ABA-AF47-B9A5-4EBA4902DEFA}" type="slidenum">
              <a:rPr lang="en-US" smtClean="0"/>
              <a:pPr/>
              <a:t>‹#›</a:t>
            </a:fld>
            <a:endParaRPr lang="en-US"/>
          </a:p>
        </p:txBody>
      </p:sp>
    </p:spTree>
    <p:extLst>
      <p:ext uri="{BB962C8B-B14F-4D97-AF65-F5344CB8AC3E}">
        <p14:creationId xmlns:p14="http://schemas.microsoft.com/office/powerpoint/2010/main" val="9651685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9D873D-D2E9-9547-9080-4A5D44E50A95}"/>
              </a:ext>
            </a:extLst>
          </p:cNvPr>
          <p:cNvSpPr>
            <a:spLocks noGrp="1"/>
          </p:cNvSpPr>
          <p:nvPr>
            <p:ph type="title"/>
          </p:nvPr>
        </p:nvSpPr>
        <p:spPr/>
        <p:txBody>
          <a:bodyPr/>
          <a:lstStyle/>
          <a:p>
            <a:r>
              <a:rPr lang="en-US" altLang="zh-TW"/>
              <a:t>Click to edit Master title style</a:t>
            </a:r>
            <a:endParaRPr lang="en-US"/>
          </a:p>
        </p:txBody>
      </p:sp>
      <p:sp>
        <p:nvSpPr>
          <p:cNvPr id="3" name="內容版面配置區 2">
            <a:extLst>
              <a:ext uri="{FF2B5EF4-FFF2-40B4-BE49-F238E27FC236}">
                <a16:creationId xmlns:a16="http://schemas.microsoft.com/office/drawing/2014/main" id="{5CE091BB-B946-EF46-AD08-7A4E02DF04AE}"/>
              </a:ext>
            </a:extLst>
          </p:cNvPr>
          <p:cNvSpPr>
            <a:spLocks noGrp="1"/>
          </p:cNvSpPr>
          <p:nvPr>
            <p:ph sz="half" idx="1"/>
          </p:nvPr>
        </p:nvSpPr>
        <p:spPr>
          <a:xfrm>
            <a:off x="628650" y="1825625"/>
            <a:ext cx="3867150" cy="4351338"/>
          </a:xfrm>
        </p:spPr>
        <p:txBody>
          <a:bodyPr/>
          <a:lstStyle/>
          <a:p>
            <a:pPr lvl="0"/>
            <a:r>
              <a:rPr lang="en-US" altLang="zh-TW"/>
              <a:t>Edit Master text styles</a:t>
            </a:r>
          </a:p>
        </p:txBody>
      </p:sp>
      <p:sp>
        <p:nvSpPr>
          <p:cNvPr id="4" name="內容版面配置區 3">
            <a:extLst>
              <a:ext uri="{FF2B5EF4-FFF2-40B4-BE49-F238E27FC236}">
                <a16:creationId xmlns:a16="http://schemas.microsoft.com/office/drawing/2014/main" id="{8B635B2B-326C-E447-8392-9D1CAE5A8832}"/>
              </a:ext>
            </a:extLst>
          </p:cNvPr>
          <p:cNvSpPr>
            <a:spLocks noGrp="1"/>
          </p:cNvSpPr>
          <p:nvPr>
            <p:ph sz="half" idx="2"/>
          </p:nvPr>
        </p:nvSpPr>
        <p:spPr>
          <a:xfrm>
            <a:off x="4648200" y="1825625"/>
            <a:ext cx="3867150" cy="4351338"/>
          </a:xfrm>
        </p:spPr>
        <p:txBody>
          <a:bodyPr/>
          <a:lstStyle/>
          <a:p>
            <a:pPr lvl="0"/>
            <a:r>
              <a:rPr lang="en-US" altLang="zh-TW"/>
              <a:t>Edit Master text styles</a:t>
            </a:r>
          </a:p>
        </p:txBody>
      </p:sp>
      <p:sp>
        <p:nvSpPr>
          <p:cNvPr id="5" name="日期版面配置區 4">
            <a:extLst>
              <a:ext uri="{FF2B5EF4-FFF2-40B4-BE49-F238E27FC236}">
                <a16:creationId xmlns:a16="http://schemas.microsoft.com/office/drawing/2014/main" id="{94179B4B-A546-E34D-9D69-FED1C87D38A6}"/>
              </a:ext>
            </a:extLst>
          </p:cNvPr>
          <p:cNvSpPr>
            <a:spLocks noGrp="1"/>
          </p:cNvSpPr>
          <p:nvPr>
            <p:ph type="dt" sz="half" idx="10"/>
          </p:nvPr>
        </p:nvSpPr>
        <p:spPr/>
        <p:txBody>
          <a:bodyPr/>
          <a:lstStyle/>
          <a:p>
            <a:fld id="{E6D559F9-6FBE-0048-9187-5A3A3C1A74CA}" type="datetimeFigureOut">
              <a:rPr lang="en-US" smtClean="0"/>
              <a:t>4/22/22</a:t>
            </a:fld>
            <a:endParaRPr lang="en-US"/>
          </a:p>
        </p:txBody>
      </p:sp>
      <p:sp>
        <p:nvSpPr>
          <p:cNvPr id="6" name="頁尾版面配置區 5">
            <a:extLst>
              <a:ext uri="{FF2B5EF4-FFF2-40B4-BE49-F238E27FC236}">
                <a16:creationId xmlns:a16="http://schemas.microsoft.com/office/drawing/2014/main" id="{9FE7C2AC-C50E-B041-98CC-EE1947BD2612}"/>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DF6321CB-26AA-424B-9242-68A5FD56505A}"/>
              </a:ext>
            </a:extLst>
          </p:cNvPr>
          <p:cNvSpPr>
            <a:spLocks noGrp="1"/>
          </p:cNvSpPr>
          <p:nvPr>
            <p:ph type="sldNum" sz="quarter" idx="12"/>
          </p:nvPr>
        </p:nvSpPr>
        <p:spPr/>
        <p:txBody>
          <a:bodyPr/>
          <a:lstStyle/>
          <a:p>
            <a:fld id="{5810AF69-01A3-474F-9EB7-E6DAC41892C3}" type="slidenum">
              <a:rPr lang="en-US" smtClean="0"/>
              <a:t>‹#›</a:t>
            </a:fld>
            <a:endParaRPr lang="en-US"/>
          </a:p>
        </p:txBody>
      </p:sp>
    </p:spTree>
    <p:extLst>
      <p:ext uri="{BB962C8B-B14F-4D97-AF65-F5344CB8AC3E}">
        <p14:creationId xmlns:p14="http://schemas.microsoft.com/office/powerpoint/2010/main" val="19391690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8C9D6C-4742-0D4F-801C-08185793EB72}"/>
              </a:ext>
            </a:extLst>
          </p:cNvPr>
          <p:cNvSpPr>
            <a:spLocks noGrp="1"/>
          </p:cNvSpPr>
          <p:nvPr>
            <p:ph type="title"/>
          </p:nvPr>
        </p:nvSpPr>
        <p:spPr>
          <a:xfrm>
            <a:off x="630238" y="365125"/>
            <a:ext cx="7886700" cy="1325563"/>
          </a:xfrm>
        </p:spPr>
        <p:txBody>
          <a:bodyPr/>
          <a:lstStyle/>
          <a:p>
            <a:r>
              <a:rPr lang="en-US" altLang="zh-TW"/>
              <a:t>Click to edit Master title style</a:t>
            </a:r>
            <a:endParaRPr lang="en-US"/>
          </a:p>
        </p:txBody>
      </p:sp>
      <p:sp>
        <p:nvSpPr>
          <p:cNvPr id="3" name="文字版面配置區 2">
            <a:extLst>
              <a:ext uri="{FF2B5EF4-FFF2-40B4-BE49-F238E27FC236}">
                <a16:creationId xmlns:a16="http://schemas.microsoft.com/office/drawing/2014/main" id="{0F53F807-D20D-FD4D-B8FD-39B452A08E3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Edit Master text styles</a:t>
            </a:r>
          </a:p>
        </p:txBody>
      </p:sp>
      <p:sp>
        <p:nvSpPr>
          <p:cNvPr id="4" name="內容版面配置區 3">
            <a:extLst>
              <a:ext uri="{FF2B5EF4-FFF2-40B4-BE49-F238E27FC236}">
                <a16:creationId xmlns:a16="http://schemas.microsoft.com/office/drawing/2014/main" id="{18DFE575-BBF2-E74C-B427-7EBF660B76E2}"/>
              </a:ext>
            </a:extLst>
          </p:cNvPr>
          <p:cNvSpPr>
            <a:spLocks noGrp="1"/>
          </p:cNvSpPr>
          <p:nvPr>
            <p:ph sz="half" idx="2"/>
          </p:nvPr>
        </p:nvSpPr>
        <p:spPr>
          <a:xfrm>
            <a:off x="630238" y="2505075"/>
            <a:ext cx="3868737" cy="3684588"/>
          </a:xfrm>
        </p:spPr>
        <p:txBody>
          <a:bodyPr/>
          <a:lstStyle/>
          <a:p>
            <a:pPr lvl="0"/>
            <a:r>
              <a:rPr lang="en-US" altLang="zh-TW"/>
              <a:t>Edit Master text styles</a:t>
            </a:r>
          </a:p>
        </p:txBody>
      </p:sp>
      <p:sp>
        <p:nvSpPr>
          <p:cNvPr id="5" name="文字版面配置區 4">
            <a:extLst>
              <a:ext uri="{FF2B5EF4-FFF2-40B4-BE49-F238E27FC236}">
                <a16:creationId xmlns:a16="http://schemas.microsoft.com/office/drawing/2014/main" id="{F5292922-1B09-0148-B994-C3821E56157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Edit Master text styles</a:t>
            </a:r>
          </a:p>
        </p:txBody>
      </p:sp>
      <p:sp>
        <p:nvSpPr>
          <p:cNvPr id="6" name="內容版面配置區 5">
            <a:extLst>
              <a:ext uri="{FF2B5EF4-FFF2-40B4-BE49-F238E27FC236}">
                <a16:creationId xmlns:a16="http://schemas.microsoft.com/office/drawing/2014/main" id="{464DBE40-33EF-CB4D-A14B-AC98889463D1}"/>
              </a:ext>
            </a:extLst>
          </p:cNvPr>
          <p:cNvSpPr>
            <a:spLocks noGrp="1"/>
          </p:cNvSpPr>
          <p:nvPr>
            <p:ph sz="quarter" idx="4"/>
          </p:nvPr>
        </p:nvSpPr>
        <p:spPr>
          <a:xfrm>
            <a:off x="4629150" y="2505075"/>
            <a:ext cx="3887788" cy="3684588"/>
          </a:xfrm>
        </p:spPr>
        <p:txBody>
          <a:bodyPr/>
          <a:lstStyle/>
          <a:p>
            <a:pPr lvl="0"/>
            <a:r>
              <a:rPr lang="en-US" altLang="zh-TW"/>
              <a:t>Edit Master text styles</a:t>
            </a:r>
          </a:p>
        </p:txBody>
      </p:sp>
      <p:sp>
        <p:nvSpPr>
          <p:cNvPr id="7" name="日期版面配置區 6">
            <a:extLst>
              <a:ext uri="{FF2B5EF4-FFF2-40B4-BE49-F238E27FC236}">
                <a16:creationId xmlns:a16="http://schemas.microsoft.com/office/drawing/2014/main" id="{7B9A772B-3D01-734D-BCB6-79C2B7CEFBCF}"/>
              </a:ext>
            </a:extLst>
          </p:cNvPr>
          <p:cNvSpPr>
            <a:spLocks noGrp="1"/>
          </p:cNvSpPr>
          <p:nvPr>
            <p:ph type="dt" sz="half" idx="10"/>
          </p:nvPr>
        </p:nvSpPr>
        <p:spPr/>
        <p:txBody>
          <a:bodyPr/>
          <a:lstStyle/>
          <a:p>
            <a:fld id="{E6D559F9-6FBE-0048-9187-5A3A3C1A74CA}" type="datetimeFigureOut">
              <a:rPr lang="en-US" smtClean="0"/>
              <a:t>4/22/22</a:t>
            </a:fld>
            <a:endParaRPr lang="en-US"/>
          </a:p>
        </p:txBody>
      </p:sp>
      <p:sp>
        <p:nvSpPr>
          <p:cNvPr id="8" name="頁尾版面配置區 7">
            <a:extLst>
              <a:ext uri="{FF2B5EF4-FFF2-40B4-BE49-F238E27FC236}">
                <a16:creationId xmlns:a16="http://schemas.microsoft.com/office/drawing/2014/main" id="{446DEDC6-1975-324B-B145-A2A47ADFCB66}"/>
              </a:ext>
            </a:extLst>
          </p:cNvPr>
          <p:cNvSpPr>
            <a:spLocks noGrp="1"/>
          </p:cNvSpPr>
          <p:nvPr>
            <p:ph type="ftr" sz="quarter" idx="11"/>
          </p:nvPr>
        </p:nvSpPr>
        <p:spPr/>
        <p:txBody>
          <a:bodyPr/>
          <a:lstStyle/>
          <a:p>
            <a:endParaRPr lang="en-US"/>
          </a:p>
        </p:txBody>
      </p:sp>
      <p:sp>
        <p:nvSpPr>
          <p:cNvPr id="9" name="投影片編號版面配置區 8">
            <a:extLst>
              <a:ext uri="{FF2B5EF4-FFF2-40B4-BE49-F238E27FC236}">
                <a16:creationId xmlns:a16="http://schemas.microsoft.com/office/drawing/2014/main" id="{8F5AAB32-0FE5-B541-9E35-C1D2DEFD6037}"/>
              </a:ext>
            </a:extLst>
          </p:cNvPr>
          <p:cNvSpPr>
            <a:spLocks noGrp="1"/>
          </p:cNvSpPr>
          <p:nvPr>
            <p:ph type="sldNum" sz="quarter" idx="12"/>
          </p:nvPr>
        </p:nvSpPr>
        <p:spPr/>
        <p:txBody>
          <a:bodyPr/>
          <a:lstStyle/>
          <a:p>
            <a:fld id="{5810AF69-01A3-474F-9EB7-E6DAC41892C3}" type="slidenum">
              <a:rPr lang="en-US" smtClean="0"/>
              <a:t>‹#›</a:t>
            </a:fld>
            <a:endParaRPr lang="en-US"/>
          </a:p>
        </p:txBody>
      </p:sp>
    </p:spTree>
    <p:extLst>
      <p:ext uri="{BB962C8B-B14F-4D97-AF65-F5344CB8AC3E}">
        <p14:creationId xmlns:p14="http://schemas.microsoft.com/office/powerpoint/2010/main" val="26770728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28F74C-FAE3-B24A-BB51-4CC3DA7E9C24}"/>
              </a:ext>
            </a:extLst>
          </p:cNvPr>
          <p:cNvSpPr>
            <a:spLocks noGrp="1"/>
          </p:cNvSpPr>
          <p:nvPr>
            <p:ph type="title"/>
          </p:nvPr>
        </p:nvSpPr>
        <p:spPr/>
        <p:txBody>
          <a:bodyPr/>
          <a:lstStyle/>
          <a:p>
            <a:r>
              <a:rPr lang="en-US" altLang="zh-TW"/>
              <a:t>Click to edit Master title style</a:t>
            </a:r>
            <a:endParaRPr lang="en-US"/>
          </a:p>
        </p:txBody>
      </p:sp>
      <p:sp>
        <p:nvSpPr>
          <p:cNvPr id="3" name="日期版面配置區 2">
            <a:extLst>
              <a:ext uri="{FF2B5EF4-FFF2-40B4-BE49-F238E27FC236}">
                <a16:creationId xmlns:a16="http://schemas.microsoft.com/office/drawing/2014/main" id="{0DC8EDF8-0481-7543-BF50-4B90083A7CC7}"/>
              </a:ext>
            </a:extLst>
          </p:cNvPr>
          <p:cNvSpPr>
            <a:spLocks noGrp="1"/>
          </p:cNvSpPr>
          <p:nvPr>
            <p:ph type="dt" sz="half" idx="10"/>
          </p:nvPr>
        </p:nvSpPr>
        <p:spPr/>
        <p:txBody>
          <a:bodyPr/>
          <a:lstStyle/>
          <a:p>
            <a:fld id="{E6D559F9-6FBE-0048-9187-5A3A3C1A74CA}" type="datetimeFigureOut">
              <a:rPr lang="en-US" smtClean="0"/>
              <a:t>4/22/22</a:t>
            </a:fld>
            <a:endParaRPr lang="en-US"/>
          </a:p>
        </p:txBody>
      </p:sp>
      <p:sp>
        <p:nvSpPr>
          <p:cNvPr id="4" name="頁尾版面配置區 3">
            <a:extLst>
              <a:ext uri="{FF2B5EF4-FFF2-40B4-BE49-F238E27FC236}">
                <a16:creationId xmlns:a16="http://schemas.microsoft.com/office/drawing/2014/main" id="{3B012DD0-908C-FB47-8C28-431BA3350F37}"/>
              </a:ext>
            </a:extLst>
          </p:cNvPr>
          <p:cNvSpPr>
            <a:spLocks noGrp="1"/>
          </p:cNvSpPr>
          <p:nvPr>
            <p:ph type="ftr" sz="quarter" idx="11"/>
          </p:nvPr>
        </p:nvSpPr>
        <p:spPr/>
        <p:txBody>
          <a:bodyPr/>
          <a:lstStyle/>
          <a:p>
            <a:endParaRPr lang="en-US"/>
          </a:p>
        </p:txBody>
      </p:sp>
      <p:sp>
        <p:nvSpPr>
          <p:cNvPr id="5" name="投影片編號版面配置區 4">
            <a:extLst>
              <a:ext uri="{FF2B5EF4-FFF2-40B4-BE49-F238E27FC236}">
                <a16:creationId xmlns:a16="http://schemas.microsoft.com/office/drawing/2014/main" id="{BA53B4B4-98FD-F34B-8A25-8373DEA13BDE}"/>
              </a:ext>
            </a:extLst>
          </p:cNvPr>
          <p:cNvSpPr>
            <a:spLocks noGrp="1"/>
          </p:cNvSpPr>
          <p:nvPr>
            <p:ph type="sldNum" sz="quarter" idx="12"/>
          </p:nvPr>
        </p:nvSpPr>
        <p:spPr/>
        <p:txBody>
          <a:bodyPr/>
          <a:lstStyle/>
          <a:p>
            <a:fld id="{5810AF69-01A3-474F-9EB7-E6DAC41892C3}" type="slidenum">
              <a:rPr lang="en-US" smtClean="0"/>
              <a:t>‹#›</a:t>
            </a:fld>
            <a:endParaRPr lang="en-US"/>
          </a:p>
        </p:txBody>
      </p:sp>
    </p:spTree>
    <p:extLst>
      <p:ext uri="{BB962C8B-B14F-4D97-AF65-F5344CB8AC3E}">
        <p14:creationId xmlns:p14="http://schemas.microsoft.com/office/powerpoint/2010/main" val="21101535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E575C4AA-3F31-4548-86CF-7B7A03D2B3B9}"/>
              </a:ext>
            </a:extLst>
          </p:cNvPr>
          <p:cNvSpPr>
            <a:spLocks noGrp="1"/>
          </p:cNvSpPr>
          <p:nvPr>
            <p:ph type="dt" sz="half" idx="10"/>
          </p:nvPr>
        </p:nvSpPr>
        <p:spPr/>
        <p:txBody>
          <a:bodyPr/>
          <a:lstStyle/>
          <a:p>
            <a:fld id="{E6D559F9-6FBE-0048-9187-5A3A3C1A74CA}" type="datetimeFigureOut">
              <a:rPr lang="en-US" smtClean="0"/>
              <a:t>4/22/22</a:t>
            </a:fld>
            <a:endParaRPr lang="en-US"/>
          </a:p>
        </p:txBody>
      </p:sp>
      <p:sp>
        <p:nvSpPr>
          <p:cNvPr id="3" name="頁尾版面配置區 2">
            <a:extLst>
              <a:ext uri="{FF2B5EF4-FFF2-40B4-BE49-F238E27FC236}">
                <a16:creationId xmlns:a16="http://schemas.microsoft.com/office/drawing/2014/main" id="{492D35FA-B1D5-F64C-A3AB-41F266BA63A2}"/>
              </a:ext>
            </a:extLst>
          </p:cNvPr>
          <p:cNvSpPr>
            <a:spLocks noGrp="1"/>
          </p:cNvSpPr>
          <p:nvPr>
            <p:ph type="ftr" sz="quarter" idx="11"/>
          </p:nvPr>
        </p:nvSpPr>
        <p:spPr/>
        <p:txBody>
          <a:bodyPr/>
          <a:lstStyle/>
          <a:p>
            <a:endParaRPr lang="en-US"/>
          </a:p>
        </p:txBody>
      </p:sp>
      <p:sp>
        <p:nvSpPr>
          <p:cNvPr id="4" name="投影片編號版面配置區 3">
            <a:extLst>
              <a:ext uri="{FF2B5EF4-FFF2-40B4-BE49-F238E27FC236}">
                <a16:creationId xmlns:a16="http://schemas.microsoft.com/office/drawing/2014/main" id="{63F708A6-2356-EE44-A96C-1D1B0EF1C0BB}"/>
              </a:ext>
            </a:extLst>
          </p:cNvPr>
          <p:cNvSpPr>
            <a:spLocks noGrp="1"/>
          </p:cNvSpPr>
          <p:nvPr>
            <p:ph type="sldNum" sz="quarter" idx="12"/>
          </p:nvPr>
        </p:nvSpPr>
        <p:spPr/>
        <p:txBody>
          <a:bodyPr/>
          <a:lstStyle/>
          <a:p>
            <a:fld id="{5810AF69-01A3-474F-9EB7-E6DAC41892C3}" type="slidenum">
              <a:rPr lang="en-US" smtClean="0"/>
              <a:t>‹#›</a:t>
            </a:fld>
            <a:endParaRPr lang="en-US"/>
          </a:p>
        </p:txBody>
      </p:sp>
    </p:spTree>
    <p:extLst>
      <p:ext uri="{BB962C8B-B14F-4D97-AF65-F5344CB8AC3E}">
        <p14:creationId xmlns:p14="http://schemas.microsoft.com/office/powerpoint/2010/main" val="2545528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C8ABC1-8B7B-A649-BBFD-E2A94978CC22}"/>
              </a:ext>
            </a:extLst>
          </p:cNvPr>
          <p:cNvSpPr>
            <a:spLocks noGrp="1"/>
          </p:cNvSpPr>
          <p:nvPr>
            <p:ph type="title"/>
          </p:nvPr>
        </p:nvSpPr>
        <p:spPr>
          <a:xfrm>
            <a:off x="630238" y="457200"/>
            <a:ext cx="2949575" cy="1600200"/>
          </a:xfrm>
        </p:spPr>
        <p:txBody>
          <a:bodyPr anchor="b"/>
          <a:lstStyle>
            <a:lvl1pPr>
              <a:defRPr sz="3200"/>
            </a:lvl1pPr>
          </a:lstStyle>
          <a:p>
            <a:r>
              <a:rPr lang="en-US" altLang="zh-TW"/>
              <a:t>Click to edit Master title style</a:t>
            </a:r>
            <a:endParaRPr lang="en-US"/>
          </a:p>
        </p:txBody>
      </p:sp>
      <p:sp>
        <p:nvSpPr>
          <p:cNvPr id="3" name="內容版面配置區 2">
            <a:extLst>
              <a:ext uri="{FF2B5EF4-FFF2-40B4-BE49-F238E27FC236}">
                <a16:creationId xmlns:a16="http://schemas.microsoft.com/office/drawing/2014/main" id="{CA5295F6-E716-394E-A6C8-0B71735F593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Edit Master text styles</a:t>
            </a:r>
          </a:p>
        </p:txBody>
      </p:sp>
      <p:sp>
        <p:nvSpPr>
          <p:cNvPr id="4" name="文字版面配置區 3">
            <a:extLst>
              <a:ext uri="{FF2B5EF4-FFF2-40B4-BE49-F238E27FC236}">
                <a16:creationId xmlns:a16="http://schemas.microsoft.com/office/drawing/2014/main" id="{A6F250C8-A9B6-464C-BAE4-B32E9AA7C3B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Edit Master text styles</a:t>
            </a:r>
          </a:p>
        </p:txBody>
      </p:sp>
      <p:sp>
        <p:nvSpPr>
          <p:cNvPr id="5" name="日期版面配置區 4">
            <a:extLst>
              <a:ext uri="{FF2B5EF4-FFF2-40B4-BE49-F238E27FC236}">
                <a16:creationId xmlns:a16="http://schemas.microsoft.com/office/drawing/2014/main" id="{2B576313-3ADD-BF43-BB28-B87CA05A5748}"/>
              </a:ext>
            </a:extLst>
          </p:cNvPr>
          <p:cNvSpPr>
            <a:spLocks noGrp="1"/>
          </p:cNvSpPr>
          <p:nvPr>
            <p:ph type="dt" sz="half" idx="10"/>
          </p:nvPr>
        </p:nvSpPr>
        <p:spPr/>
        <p:txBody>
          <a:bodyPr/>
          <a:lstStyle/>
          <a:p>
            <a:fld id="{E6D559F9-6FBE-0048-9187-5A3A3C1A74CA}" type="datetimeFigureOut">
              <a:rPr lang="en-US" smtClean="0"/>
              <a:t>4/22/22</a:t>
            </a:fld>
            <a:endParaRPr lang="en-US"/>
          </a:p>
        </p:txBody>
      </p:sp>
      <p:sp>
        <p:nvSpPr>
          <p:cNvPr id="6" name="頁尾版面配置區 5">
            <a:extLst>
              <a:ext uri="{FF2B5EF4-FFF2-40B4-BE49-F238E27FC236}">
                <a16:creationId xmlns:a16="http://schemas.microsoft.com/office/drawing/2014/main" id="{95D4F6D7-6998-B845-83F0-3D819E908082}"/>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22698249-E858-1047-AFEE-EF3477B78386}"/>
              </a:ext>
            </a:extLst>
          </p:cNvPr>
          <p:cNvSpPr>
            <a:spLocks noGrp="1"/>
          </p:cNvSpPr>
          <p:nvPr>
            <p:ph type="sldNum" sz="quarter" idx="12"/>
          </p:nvPr>
        </p:nvSpPr>
        <p:spPr/>
        <p:txBody>
          <a:bodyPr/>
          <a:lstStyle/>
          <a:p>
            <a:fld id="{5810AF69-01A3-474F-9EB7-E6DAC41892C3}" type="slidenum">
              <a:rPr lang="en-US" smtClean="0"/>
              <a:t>‹#›</a:t>
            </a:fld>
            <a:endParaRPr lang="en-US"/>
          </a:p>
        </p:txBody>
      </p:sp>
    </p:spTree>
    <p:extLst>
      <p:ext uri="{BB962C8B-B14F-4D97-AF65-F5344CB8AC3E}">
        <p14:creationId xmlns:p14="http://schemas.microsoft.com/office/powerpoint/2010/main" val="38703207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23CCB1-9729-4E4A-BD3E-06EFFDCC8D67}"/>
              </a:ext>
            </a:extLst>
          </p:cNvPr>
          <p:cNvSpPr>
            <a:spLocks noGrp="1"/>
          </p:cNvSpPr>
          <p:nvPr>
            <p:ph type="title"/>
          </p:nvPr>
        </p:nvSpPr>
        <p:spPr>
          <a:xfrm>
            <a:off x="630238" y="457200"/>
            <a:ext cx="2949575" cy="1600200"/>
          </a:xfrm>
        </p:spPr>
        <p:txBody>
          <a:bodyPr anchor="b"/>
          <a:lstStyle>
            <a:lvl1pPr>
              <a:defRPr sz="3200"/>
            </a:lvl1pPr>
          </a:lstStyle>
          <a:p>
            <a:r>
              <a:rPr lang="en-US" altLang="zh-TW"/>
              <a:t>Click to edit Master title style</a:t>
            </a:r>
            <a:endParaRPr lang="en-US"/>
          </a:p>
        </p:txBody>
      </p:sp>
      <p:sp>
        <p:nvSpPr>
          <p:cNvPr id="3" name="圖片版面配置區 2">
            <a:extLst>
              <a:ext uri="{FF2B5EF4-FFF2-40B4-BE49-F238E27FC236}">
                <a16:creationId xmlns:a16="http://schemas.microsoft.com/office/drawing/2014/main" id="{2700B3BB-6071-234A-A463-D08159DCDE3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a:t>Click icon to add picture</a:t>
            </a:r>
            <a:endParaRPr lang="en-US"/>
          </a:p>
        </p:txBody>
      </p:sp>
      <p:sp>
        <p:nvSpPr>
          <p:cNvPr id="4" name="文字版面配置區 3">
            <a:extLst>
              <a:ext uri="{FF2B5EF4-FFF2-40B4-BE49-F238E27FC236}">
                <a16:creationId xmlns:a16="http://schemas.microsoft.com/office/drawing/2014/main" id="{0386098F-1434-B94A-B787-F9DE2E01349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Edit Master text styles</a:t>
            </a:r>
          </a:p>
        </p:txBody>
      </p:sp>
      <p:sp>
        <p:nvSpPr>
          <p:cNvPr id="5" name="日期版面配置區 4">
            <a:extLst>
              <a:ext uri="{FF2B5EF4-FFF2-40B4-BE49-F238E27FC236}">
                <a16:creationId xmlns:a16="http://schemas.microsoft.com/office/drawing/2014/main" id="{BE718063-4A06-BD43-831F-90B29164C4E2}"/>
              </a:ext>
            </a:extLst>
          </p:cNvPr>
          <p:cNvSpPr>
            <a:spLocks noGrp="1"/>
          </p:cNvSpPr>
          <p:nvPr>
            <p:ph type="dt" sz="half" idx="10"/>
          </p:nvPr>
        </p:nvSpPr>
        <p:spPr/>
        <p:txBody>
          <a:bodyPr/>
          <a:lstStyle/>
          <a:p>
            <a:fld id="{E6D559F9-6FBE-0048-9187-5A3A3C1A74CA}" type="datetimeFigureOut">
              <a:rPr lang="en-US" smtClean="0"/>
              <a:t>4/22/22</a:t>
            </a:fld>
            <a:endParaRPr lang="en-US"/>
          </a:p>
        </p:txBody>
      </p:sp>
      <p:sp>
        <p:nvSpPr>
          <p:cNvPr id="6" name="頁尾版面配置區 5">
            <a:extLst>
              <a:ext uri="{FF2B5EF4-FFF2-40B4-BE49-F238E27FC236}">
                <a16:creationId xmlns:a16="http://schemas.microsoft.com/office/drawing/2014/main" id="{07D6BBB8-C8AA-DC44-AD3E-E8F863B30925}"/>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575DDF83-94FC-AF42-904F-795CA5A263A6}"/>
              </a:ext>
            </a:extLst>
          </p:cNvPr>
          <p:cNvSpPr>
            <a:spLocks noGrp="1"/>
          </p:cNvSpPr>
          <p:nvPr>
            <p:ph type="sldNum" sz="quarter" idx="12"/>
          </p:nvPr>
        </p:nvSpPr>
        <p:spPr/>
        <p:txBody>
          <a:bodyPr/>
          <a:lstStyle/>
          <a:p>
            <a:fld id="{5810AF69-01A3-474F-9EB7-E6DAC41892C3}" type="slidenum">
              <a:rPr lang="en-US" smtClean="0"/>
              <a:t>‹#›</a:t>
            </a:fld>
            <a:endParaRPr lang="en-US"/>
          </a:p>
        </p:txBody>
      </p:sp>
    </p:spTree>
    <p:extLst>
      <p:ext uri="{BB962C8B-B14F-4D97-AF65-F5344CB8AC3E}">
        <p14:creationId xmlns:p14="http://schemas.microsoft.com/office/powerpoint/2010/main" val="1733815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B4947A-7C61-D749-870D-8C5CE05B69B7}"/>
              </a:ext>
            </a:extLst>
          </p:cNvPr>
          <p:cNvSpPr>
            <a:spLocks noGrp="1"/>
          </p:cNvSpPr>
          <p:nvPr>
            <p:ph type="title"/>
          </p:nvPr>
        </p:nvSpPr>
        <p:spPr/>
        <p:txBody>
          <a:bodyPr/>
          <a:lstStyle/>
          <a:p>
            <a:r>
              <a:rPr lang="en-US" altLang="zh-TW"/>
              <a:t>Click to edit Master title style</a:t>
            </a:r>
            <a:endParaRPr lang="en-US"/>
          </a:p>
        </p:txBody>
      </p:sp>
      <p:sp>
        <p:nvSpPr>
          <p:cNvPr id="3" name="直排文字版面配置區 2">
            <a:extLst>
              <a:ext uri="{FF2B5EF4-FFF2-40B4-BE49-F238E27FC236}">
                <a16:creationId xmlns:a16="http://schemas.microsoft.com/office/drawing/2014/main" id="{717F6190-42FE-664A-B8B3-BEFE4EE2B61D}"/>
              </a:ext>
            </a:extLst>
          </p:cNvPr>
          <p:cNvSpPr>
            <a:spLocks noGrp="1"/>
          </p:cNvSpPr>
          <p:nvPr>
            <p:ph type="body" orient="vert" idx="1"/>
          </p:nvPr>
        </p:nvSpPr>
        <p:spPr/>
        <p:txBody>
          <a:bodyPr vert="eaVert"/>
          <a:lstStyle/>
          <a:p>
            <a:pPr lvl="0"/>
            <a:r>
              <a:rPr lang="en-US" altLang="zh-TW"/>
              <a:t>Edit Master text styles</a:t>
            </a:r>
          </a:p>
        </p:txBody>
      </p:sp>
      <p:sp>
        <p:nvSpPr>
          <p:cNvPr id="4" name="日期版面配置區 3">
            <a:extLst>
              <a:ext uri="{FF2B5EF4-FFF2-40B4-BE49-F238E27FC236}">
                <a16:creationId xmlns:a16="http://schemas.microsoft.com/office/drawing/2014/main" id="{8EDB5EEF-10B8-5143-8C06-7F5EDB5AF76E}"/>
              </a:ext>
            </a:extLst>
          </p:cNvPr>
          <p:cNvSpPr>
            <a:spLocks noGrp="1"/>
          </p:cNvSpPr>
          <p:nvPr>
            <p:ph type="dt" sz="half" idx="10"/>
          </p:nvPr>
        </p:nvSpPr>
        <p:spPr/>
        <p:txBody>
          <a:bodyPr/>
          <a:lstStyle/>
          <a:p>
            <a:fld id="{E6D559F9-6FBE-0048-9187-5A3A3C1A74CA}" type="datetimeFigureOut">
              <a:rPr lang="en-US" smtClean="0"/>
              <a:t>4/22/22</a:t>
            </a:fld>
            <a:endParaRPr lang="en-US"/>
          </a:p>
        </p:txBody>
      </p:sp>
      <p:sp>
        <p:nvSpPr>
          <p:cNvPr id="5" name="頁尾版面配置區 4">
            <a:extLst>
              <a:ext uri="{FF2B5EF4-FFF2-40B4-BE49-F238E27FC236}">
                <a16:creationId xmlns:a16="http://schemas.microsoft.com/office/drawing/2014/main" id="{1F5CDB50-7EA1-F243-89A0-8B6D8594A45C}"/>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AB6F8DAD-9E06-7D46-A3E1-EB3C715E8D01}"/>
              </a:ext>
            </a:extLst>
          </p:cNvPr>
          <p:cNvSpPr>
            <a:spLocks noGrp="1"/>
          </p:cNvSpPr>
          <p:nvPr>
            <p:ph type="sldNum" sz="quarter" idx="12"/>
          </p:nvPr>
        </p:nvSpPr>
        <p:spPr/>
        <p:txBody>
          <a:bodyPr/>
          <a:lstStyle/>
          <a:p>
            <a:fld id="{5810AF69-01A3-474F-9EB7-E6DAC41892C3}" type="slidenum">
              <a:rPr lang="en-US" smtClean="0"/>
              <a:t>‹#›</a:t>
            </a:fld>
            <a:endParaRPr lang="en-US"/>
          </a:p>
        </p:txBody>
      </p:sp>
    </p:spTree>
    <p:extLst>
      <p:ext uri="{BB962C8B-B14F-4D97-AF65-F5344CB8AC3E}">
        <p14:creationId xmlns:p14="http://schemas.microsoft.com/office/powerpoint/2010/main" val="6555384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D157DCDB-F524-ED4B-A193-79D317667824}"/>
              </a:ext>
            </a:extLst>
          </p:cNvPr>
          <p:cNvSpPr>
            <a:spLocks noGrp="1"/>
          </p:cNvSpPr>
          <p:nvPr>
            <p:ph type="title" orient="vert"/>
          </p:nvPr>
        </p:nvSpPr>
        <p:spPr>
          <a:xfrm>
            <a:off x="6543675" y="365125"/>
            <a:ext cx="1971675" cy="5811838"/>
          </a:xfrm>
        </p:spPr>
        <p:txBody>
          <a:bodyPr vert="eaVert"/>
          <a:lstStyle/>
          <a:p>
            <a:r>
              <a:rPr lang="en-US" altLang="zh-TW"/>
              <a:t>Click to edit Master title style</a:t>
            </a:r>
            <a:endParaRPr lang="en-US"/>
          </a:p>
        </p:txBody>
      </p:sp>
      <p:sp>
        <p:nvSpPr>
          <p:cNvPr id="3" name="直排文字版面配置區 2">
            <a:extLst>
              <a:ext uri="{FF2B5EF4-FFF2-40B4-BE49-F238E27FC236}">
                <a16:creationId xmlns:a16="http://schemas.microsoft.com/office/drawing/2014/main" id="{04810F0B-2E64-1C41-96B8-A167170D1D82}"/>
              </a:ext>
            </a:extLst>
          </p:cNvPr>
          <p:cNvSpPr>
            <a:spLocks noGrp="1"/>
          </p:cNvSpPr>
          <p:nvPr>
            <p:ph type="body" orient="vert" idx="1"/>
          </p:nvPr>
        </p:nvSpPr>
        <p:spPr>
          <a:xfrm>
            <a:off x="628650" y="365125"/>
            <a:ext cx="5762625" cy="5811838"/>
          </a:xfrm>
        </p:spPr>
        <p:txBody>
          <a:bodyPr vert="eaVert"/>
          <a:lstStyle/>
          <a:p>
            <a:pPr lvl="0"/>
            <a:r>
              <a:rPr lang="en-US" altLang="zh-TW"/>
              <a:t>Edit Master text styles</a:t>
            </a:r>
          </a:p>
        </p:txBody>
      </p:sp>
      <p:sp>
        <p:nvSpPr>
          <p:cNvPr id="4" name="日期版面配置區 3">
            <a:extLst>
              <a:ext uri="{FF2B5EF4-FFF2-40B4-BE49-F238E27FC236}">
                <a16:creationId xmlns:a16="http://schemas.microsoft.com/office/drawing/2014/main" id="{3ED15AD8-1FD4-B844-B233-AFE5F2DA9327}"/>
              </a:ext>
            </a:extLst>
          </p:cNvPr>
          <p:cNvSpPr>
            <a:spLocks noGrp="1"/>
          </p:cNvSpPr>
          <p:nvPr>
            <p:ph type="dt" sz="half" idx="10"/>
          </p:nvPr>
        </p:nvSpPr>
        <p:spPr/>
        <p:txBody>
          <a:bodyPr/>
          <a:lstStyle/>
          <a:p>
            <a:fld id="{E6D559F9-6FBE-0048-9187-5A3A3C1A74CA}" type="datetimeFigureOut">
              <a:rPr lang="en-US" smtClean="0"/>
              <a:t>4/22/22</a:t>
            </a:fld>
            <a:endParaRPr lang="en-US"/>
          </a:p>
        </p:txBody>
      </p:sp>
      <p:sp>
        <p:nvSpPr>
          <p:cNvPr id="5" name="頁尾版面配置區 4">
            <a:extLst>
              <a:ext uri="{FF2B5EF4-FFF2-40B4-BE49-F238E27FC236}">
                <a16:creationId xmlns:a16="http://schemas.microsoft.com/office/drawing/2014/main" id="{17CBCF4D-0ABD-354B-8D85-B4069240B67C}"/>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56F6C29F-2C96-304E-AAE2-70BCF5F8797B}"/>
              </a:ext>
            </a:extLst>
          </p:cNvPr>
          <p:cNvSpPr>
            <a:spLocks noGrp="1"/>
          </p:cNvSpPr>
          <p:nvPr>
            <p:ph type="sldNum" sz="quarter" idx="12"/>
          </p:nvPr>
        </p:nvSpPr>
        <p:spPr/>
        <p:txBody>
          <a:bodyPr/>
          <a:lstStyle/>
          <a:p>
            <a:fld id="{5810AF69-01A3-474F-9EB7-E6DAC41892C3}" type="slidenum">
              <a:rPr lang="en-US" smtClean="0"/>
              <a:t>‹#›</a:t>
            </a:fld>
            <a:endParaRPr lang="en-US"/>
          </a:p>
        </p:txBody>
      </p:sp>
    </p:spTree>
    <p:extLst>
      <p:ext uri="{BB962C8B-B14F-4D97-AF65-F5344CB8AC3E}">
        <p14:creationId xmlns:p14="http://schemas.microsoft.com/office/powerpoint/2010/main" val="192449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Pr>
        <a:solidFill>
          <a:schemeClr val="bg1">
            <a:lumMod val="95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90E969-7223-3A49-A4B8-29B96D0A7A7F}"/>
              </a:ext>
            </a:extLst>
          </p:cNvPr>
          <p:cNvSpPr>
            <a:spLocks noGrp="1"/>
          </p:cNvSpPr>
          <p:nvPr>
            <p:ph type="title"/>
          </p:nvPr>
        </p:nvSpPr>
        <p:spPr/>
        <p:txBody>
          <a:bodyPr/>
          <a:lstStyle>
            <a:lvl1pPr>
              <a:defRPr>
                <a:solidFill>
                  <a:schemeClr val="accent1">
                    <a:lumMod val="75000"/>
                  </a:schemeClr>
                </a:solidFill>
              </a:defRPr>
            </a:lvl1pPr>
          </a:lstStyle>
          <a:p>
            <a:r>
              <a:rPr lang="en-US" altLang="zh-TW"/>
              <a:t>Click to edit Master title style</a:t>
            </a:r>
            <a:endParaRPr lang="en-US" dirty="0"/>
          </a:p>
        </p:txBody>
      </p:sp>
      <p:sp>
        <p:nvSpPr>
          <p:cNvPr id="3" name="日期版面配置區 2">
            <a:extLst>
              <a:ext uri="{FF2B5EF4-FFF2-40B4-BE49-F238E27FC236}">
                <a16:creationId xmlns:a16="http://schemas.microsoft.com/office/drawing/2014/main" id="{D062D6DD-2875-EA46-A7FE-D693B36418E7}"/>
              </a:ext>
            </a:extLst>
          </p:cNvPr>
          <p:cNvSpPr>
            <a:spLocks noGrp="1"/>
          </p:cNvSpPr>
          <p:nvPr>
            <p:ph type="dt" sz="half" idx="10"/>
          </p:nvPr>
        </p:nvSpPr>
        <p:spPr/>
        <p:txBody>
          <a:bodyPr/>
          <a:lstStyle/>
          <a:p>
            <a:fld id="{59524377-3643-8746-A01B-EA1A708E8DBE}" type="datetimeFigureOut">
              <a:rPr lang="en-US" smtClean="0"/>
              <a:pPr/>
              <a:t>4/22/22</a:t>
            </a:fld>
            <a:endParaRPr lang="en-US"/>
          </a:p>
        </p:txBody>
      </p:sp>
      <p:sp>
        <p:nvSpPr>
          <p:cNvPr id="4" name="頁尾版面配置區 3">
            <a:extLst>
              <a:ext uri="{FF2B5EF4-FFF2-40B4-BE49-F238E27FC236}">
                <a16:creationId xmlns:a16="http://schemas.microsoft.com/office/drawing/2014/main" id="{09D3706D-8334-6E4A-9113-3929D6EE038A}"/>
              </a:ext>
            </a:extLst>
          </p:cNvPr>
          <p:cNvSpPr>
            <a:spLocks noGrp="1"/>
          </p:cNvSpPr>
          <p:nvPr>
            <p:ph type="ftr" sz="quarter" idx="11"/>
          </p:nvPr>
        </p:nvSpPr>
        <p:spPr/>
        <p:txBody>
          <a:bodyPr/>
          <a:lstStyle/>
          <a:p>
            <a:endParaRPr lang="en-US"/>
          </a:p>
        </p:txBody>
      </p:sp>
      <p:sp>
        <p:nvSpPr>
          <p:cNvPr id="5" name="投影片編號版面配置區 4">
            <a:extLst>
              <a:ext uri="{FF2B5EF4-FFF2-40B4-BE49-F238E27FC236}">
                <a16:creationId xmlns:a16="http://schemas.microsoft.com/office/drawing/2014/main" id="{D307FF06-4A96-3F4F-A4D2-D0CD9904BC4F}"/>
              </a:ext>
            </a:extLst>
          </p:cNvPr>
          <p:cNvSpPr>
            <a:spLocks noGrp="1"/>
          </p:cNvSpPr>
          <p:nvPr>
            <p:ph type="sldNum" sz="quarter" idx="12"/>
          </p:nvPr>
        </p:nvSpPr>
        <p:spPr/>
        <p:txBody>
          <a:bodyPr/>
          <a:lstStyle/>
          <a:p>
            <a:fld id="{61749F57-7ABA-AF47-B9A5-4EBA4902DEFA}" type="slidenum">
              <a:rPr lang="en-US" smtClean="0"/>
              <a:pPr/>
              <a:t>‹#›</a:t>
            </a:fld>
            <a:endParaRPr lang="en-US"/>
          </a:p>
        </p:txBody>
      </p:sp>
      <p:grpSp>
        <p:nvGrpSpPr>
          <p:cNvPr id="6" name="群組 5">
            <a:extLst>
              <a:ext uri="{FF2B5EF4-FFF2-40B4-BE49-F238E27FC236}">
                <a16:creationId xmlns:a16="http://schemas.microsoft.com/office/drawing/2014/main" id="{A048A878-106A-124E-9422-EBDBA7AB64E1}"/>
              </a:ext>
            </a:extLst>
          </p:cNvPr>
          <p:cNvGrpSpPr/>
          <p:nvPr/>
        </p:nvGrpSpPr>
        <p:grpSpPr>
          <a:xfrm>
            <a:off x="0" y="6423844"/>
            <a:ext cx="9144000" cy="434156"/>
            <a:chOff x="0" y="6463188"/>
            <a:chExt cx="9144000" cy="434156"/>
          </a:xfrm>
        </p:grpSpPr>
        <p:sp>
          <p:nvSpPr>
            <p:cNvPr id="7" name="矩形 6">
              <a:extLst>
                <a:ext uri="{FF2B5EF4-FFF2-40B4-BE49-F238E27FC236}">
                  <a16:creationId xmlns:a16="http://schemas.microsoft.com/office/drawing/2014/main" id="{B6171DC2-D013-264C-88BC-FF7508CDF2D1}"/>
                </a:ext>
              </a:extLst>
            </p:cNvPr>
            <p:cNvSpPr/>
            <p:nvPr/>
          </p:nvSpPr>
          <p:spPr>
            <a:xfrm>
              <a:off x="0" y="6463188"/>
              <a:ext cx="9144000" cy="434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grpSp>
          <p:nvGrpSpPr>
            <p:cNvPr id="8" name="群組 7">
              <a:extLst>
                <a:ext uri="{FF2B5EF4-FFF2-40B4-BE49-F238E27FC236}">
                  <a16:creationId xmlns:a16="http://schemas.microsoft.com/office/drawing/2014/main" id="{4CD2F4B3-AD69-554E-84E0-DC954F858E1B}"/>
                </a:ext>
              </a:extLst>
            </p:cNvPr>
            <p:cNvGrpSpPr>
              <a:grpSpLocks noChangeAspect="1"/>
            </p:cNvGrpSpPr>
            <p:nvPr/>
          </p:nvGrpSpPr>
          <p:grpSpPr>
            <a:xfrm>
              <a:off x="110440" y="6573636"/>
              <a:ext cx="6642213" cy="216001"/>
              <a:chOff x="189953" y="266411"/>
              <a:chExt cx="9253892" cy="300941"/>
            </a:xfrm>
          </p:grpSpPr>
          <p:pic>
            <p:nvPicPr>
              <p:cNvPr id="11" name="圖片 10">
                <a:extLst>
                  <a:ext uri="{FF2B5EF4-FFF2-40B4-BE49-F238E27FC236}">
                    <a16:creationId xmlns:a16="http://schemas.microsoft.com/office/drawing/2014/main" id="{4C37F382-569C-BD4A-AD54-AED102F920A3}"/>
                  </a:ext>
                </a:extLst>
              </p:cNvPr>
              <p:cNvPicPr>
                <a:picLocks noChangeAspect="1"/>
              </p:cNvPicPr>
              <p:nvPr/>
            </p:nvPicPr>
            <p:blipFill>
              <a:blip r:embed="rId2">
                <a:alphaModFix amt="31000"/>
              </a:blip>
              <a:stretch>
                <a:fillRect/>
              </a:stretch>
            </p:blipFill>
            <p:spPr>
              <a:xfrm>
                <a:off x="189953" y="266411"/>
                <a:ext cx="4557648" cy="300012"/>
              </a:xfrm>
              <a:prstGeom prst="rect">
                <a:avLst/>
              </a:prstGeom>
            </p:spPr>
          </p:pic>
          <p:pic>
            <p:nvPicPr>
              <p:cNvPr id="12" name="圖片 11">
                <a:extLst>
                  <a:ext uri="{FF2B5EF4-FFF2-40B4-BE49-F238E27FC236}">
                    <a16:creationId xmlns:a16="http://schemas.microsoft.com/office/drawing/2014/main" id="{0AB57D99-1688-3E4C-A911-90C6A5FA25DC}"/>
                  </a:ext>
                </a:extLst>
              </p:cNvPr>
              <p:cNvPicPr>
                <a:picLocks noChangeAspect="1"/>
              </p:cNvPicPr>
              <p:nvPr/>
            </p:nvPicPr>
            <p:blipFill>
              <a:blip r:embed="rId2">
                <a:alphaModFix amt="31000"/>
              </a:blip>
              <a:stretch>
                <a:fillRect/>
              </a:stretch>
            </p:blipFill>
            <p:spPr>
              <a:xfrm rot="10800000">
                <a:off x="4886197" y="267338"/>
                <a:ext cx="4557648" cy="300014"/>
              </a:xfrm>
              <a:prstGeom prst="rect">
                <a:avLst/>
              </a:prstGeom>
            </p:spPr>
          </p:pic>
        </p:grpSp>
        <p:pic>
          <p:nvPicPr>
            <p:cNvPr id="9" name="圖片 8">
              <a:extLst>
                <a:ext uri="{FF2B5EF4-FFF2-40B4-BE49-F238E27FC236}">
                  <a16:creationId xmlns:a16="http://schemas.microsoft.com/office/drawing/2014/main" id="{F563B128-B0DA-F943-8075-AC1B382529E3}"/>
                </a:ext>
              </a:extLst>
            </p:cNvPr>
            <p:cNvPicPr>
              <a:picLocks noChangeAspect="1"/>
            </p:cNvPicPr>
            <p:nvPr/>
          </p:nvPicPr>
          <p:blipFill>
            <a:blip r:embed="rId2">
              <a:alphaModFix amt="31000"/>
            </a:blip>
            <a:stretch>
              <a:fillRect/>
            </a:stretch>
          </p:blipFill>
          <p:spPr>
            <a:xfrm rot="10800000">
              <a:off x="6419532" y="6609635"/>
              <a:ext cx="2724467" cy="179335"/>
            </a:xfrm>
            <a:prstGeom prst="rect">
              <a:avLst/>
            </a:prstGeom>
          </p:spPr>
        </p:pic>
        <p:cxnSp>
          <p:nvCxnSpPr>
            <p:cNvPr id="10" name="直線接點 9">
              <a:extLst>
                <a:ext uri="{FF2B5EF4-FFF2-40B4-BE49-F238E27FC236}">
                  <a16:creationId xmlns:a16="http://schemas.microsoft.com/office/drawing/2014/main" id="{4C1B996F-EC84-9041-90FE-4DA8CCEE9E51}"/>
                </a:ext>
              </a:extLst>
            </p:cNvPr>
            <p:cNvCxnSpPr/>
            <p:nvPr/>
          </p:nvCxnSpPr>
          <p:spPr>
            <a:xfrm>
              <a:off x="0" y="6491102"/>
              <a:ext cx="9143999"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13" name="群組 12">
            <a:extLst>
              <a:ext uri="{FF2B5EF4-FFF2-40B4-BE49-F238E27FC236}">
                <a16:creationId xmlns:a16="http://schemas.microsoft.com/office/drawing/2014/main" id="{4672F845-3F86-5A46-8A18-B30A61906246}"/>
              </a:ext>
            </a:extLst>
          </p:cNvPr>
          <p:cNvGrpSpPr/>
          <p:nvPr/>
        </p:nvGrpSpPr>
        <p:grpSpPr>
          <a:xfrm>
            <a:off x="-16597" y="-41872"/>
            <a:ext cx="9157950" cy="111655"/>
            <a:chOff x="-16597" y="-1"/>
            <a:chExt cx="9157950" cy="111655"/>
          </a:xfrm>
        </p:grpSpPr>
        <p:sp>
          <p:nvSpPr>
            <p:cNvPr id="14" name="矩形 13">
              <a:extLst>
                <a:ext uri="{FF2B5EF4-FFF2-40B4-BE49-F238E27FC236}">
                  <a16:creationId xmlns:a16="http://schemas.microsoft.com/office/drawing/2014/main" id="{0BB2D376-18FD-C54A-886D-C7C1BA66DF57}"/>
                </a:ext>
              </a:extLst>
            </p:cNvPr>
            <p:cNvSpPr/>
            <p:nvPr/>
          </p:nvSpPr>
          <p:spPr>
            <a:xfrm rot="10800000" flipV="1">
              <a:off x="5928220" y="39654"/>
              <a:ext cx="3213133" cy="72000"/>
            </a:xfrm>
            <a:prstGeom prst="rect">
              <a:avLst/>
            </a:prstGeom>
            <a:gradFill flip="none" rotWithShape="1">
              <a:gsLst>
                <a:gs pos="0">
                  <a:schemeClr val="accent6">
                    <a:lumMod val="60000"/>
                    <a:lumOff val="40000"/>
                  </a:schemeClr>
                </a:gs>
                <a:gs pos="100000">
                  <a:srgbClr val="FFFFFF">
                    <a:alpha val="0"/>
                  </a:srgbClr>
                </a:gs>
                <a:gs pos="50000">
                  <a:schemeClr val="accent5">
                    <a:lumMod val="60000"/>
                    <a:lumOff val="40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sp>
          <p:nvSpPr>
            <p:cNvPr id="15" name="矩形 14">
              <a:extLst>
                <a:ext uri="{FF2B5EF4-FFF2-40B4-BE49-F238E27FC236}">
                  <a16:creationId xmlns:a16="http://schemas.microsoft.com/office/drawing/2014/main" id="{C5FF1C78-998C-8044-AD4F-A63F5D79F51C}"/>
                </a:ext>
              </a:extLst>
            </p:cNvPr>
            <p:cNvSpPr/>
            <p:nvPr/>
          </p:nvSpPr>
          <p:spPr>
            <a:xfrm flipV="1">
              <a:off x="-16597" y="-1"/>
              <a:ext cx="5079612" cy="111655"/>
            </a:xfrm>
            <a:prstGeom prst="rect">
              <a:avLst/>
            </a:prstGeom>
            <a:gradFill flip="none" rotWithShape="1">
              <a:gsLst>
                <a:gs pos="0">
                  <a:schemeClr val="accent5">
                    <a:lumMod val="60000"/>
                    <a:lumOff val="40000"/>
                  </a:schemeClr>
                </a:gs>
                <a:gs pos="100000">
                  <a:srgbClr val="FFFFFF">
                    <a:alpha val="0"/>
                  </a:srgbClr>
                </a:gs>
                <a:gs pos="75000">
                  <a:schemeClr val="bg2">
                    <a:lumMod val="90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grpSp>
    </p:spTree>
    <p:extLst>
      <p:ext uri="{BB962C8B-B14F-4D97-AF65-F5344CB8AC3E}">
        <p14:creationId xmlns:p14="http://schemas.microsoft.com/office/powerpoint/2010/main" val="33045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B2CDBD5F-75A2-3149-89BD-A3AB78AC96A2}"/>
              </a:ext>
            </a:extLst>
          </p:cNvPr>
          <p:cNvSpPr>
            <a:spLocks noGrp="1"/>
          </p:cNvSpPr>
          <p:nvPr>
            <p:ph type="dt" sz="half" idx="10"/>
          </p:nvPr>
        </p:nvSpPr>
        <p:spPr/>
        <p:txBody>
          <a:bodyPr/>
          <a:lstStyle/>
          <a:p>
            <a:fld id="{59524377-3643-8746-A01B-EA1A708E8DBE}" type="datetimeFigureOut">
              <a:rPr lang="en-US" smtClean="0"/>
              <a:pPr/>
              <a:t>4/22/22</a:t>
            </a:fld>
            <a:endParaRPr lang="en-US"/>
          </a:p>
        </p:txBody>
      </p:sp>
      <p:sp>
        <p:nvSpPr>
          <p:cNvPr id="3" name="頁尾版面配置區 2">
            <a:extLst>
              <a:ext uri="{FF2B5EF4-FFF2-40B4-BE49-F238E27FC236}">
                <a16:creationId xmlns:a16="http://schemas.microsoft.com/office/drawing/2014/main" id="{0DF98196-EF9E-FB4F-8E37-1DAD456AC0AC}"/>
              </a:ext>
            </a:extLst>
          </p:cNvPr>
          <p:cNvSpPr>
            <a:spLocks noGrp="1"/>
          </p:cNvSpPr>
          <p:nvPr>
            <p:ph type="ftr" sz="quarter" idx="11"/>
          </p:nvPr>
        </p:nvSpPr>
        <p:spPr/>
        <p:txBody>
          <a:bodyPr/>
          <a:lstStyle/>
          <a:p>
            <a:endParaRPr lang="en-US"/>
          </a:p>
        </p:txBody>
      </p:sp>
      <p:sp>
        <p:nvSpPr>
          <p:cNvPr id="4" name="投影片編號版面配置區 3">
            <a:extLst>
              <a:ext uri="{FF2B5EF4-FFF2-40B4-BE49-F238E27FC236}">
                <a16:creationId xmlns:a16="http://schemas.microsoft.com/office/drawing/2014/main" id="{2479B265-54F1-5840-990D-84AFAFF54A4D}"/>
              </a:ext>
            </a:extLst>
          </p:cNvPr>
          <p:cNvSpPr>
            <a:spLocks noGrp="1"/>
          </p:cNvSpPr>
          <p:nvPr>
            <p:ph type="sldNum" sz="quarter" idx="12"/>
          </p:nvPr>
        </p:nvSpPr>
        <p:spPr/>
        <p:txBody>
          <a:bodyPr/>
          <a:lstStyle/>
          <a:p>
            <a:fld id="{61749F57-7ABA-AF47-B9A5-4EBA4902DEFA}" type="slidenum">
              <a:rPr lang="en-US" smtClean="0"/>
              <a:pPr/>
              <a:t>‹#›</a:t>
            </a:fld>
            <a:endParaRPr lang="en-US"/>
          </a:p>
        </p:txBody>
      </p:sp>
      <p:grpSp>
        <p:nvGrpSpPr>
          <p:cNvPr id="5" name="群組 4">
            <a:extLst>
              <a:ext uri="{FF2B5EF4-FFF2-40B4-BE49-F238E27FC236}">
                <a16:creationId xmlns:a16="http://schemas.microsoft.com/office/drawing/2014/main" id="{3A42291A-CBCD-784B-B17D-8A6ABBBAEF74}"/>
              </a:ext>
            </a:extLst>
          </p:cNvPr>
          <p:cNvGrpSpPr/>
          <p:nvPr/>
        </p:nvGrpSpPr>
        <p:grpSpPr>
          <a:xfrm>
            <a:off x="0" y="6423844"/>
            <a:ext cx="9144000" cy="434156"/>
            <a:chOff x="0" y="6463188"/>
            <a:chExt cx="9144000" cy="434156"/>
          </a:xfrm>
        </p:grpSpPr>
        <p:sp>
          <p:nvSpPr>
            <p:cNvPr id="6" name="矩形 5">
              <a:extLst>
                <a:ext uri="{FF2B5EF4-FFF2-40B4-BE49-F238E27FC236}">
                  <a16:creationId xmlns:a16="http://schemas.microsoft.com/office/drawing/2014/main" id="{37406BB4-4E89-4B48-921F-5380AB990114}"/>
                </a:ext>
              </a:extLst>
            </p:cNvPr>
            <p:cNvSpPr/>
            <p:nvPr/>
          </p:nvSpPr>
          <p:spPr>
            <a:xfrm>
              <a:off x="0" y="6463188"/>
              <a:ext cx="9144000" cy="434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grpSp>
          <p:nvGrpSpPr>
            <p:cNvPr id="7" name="群組 6">
              <a:extLst>
                <a:ext uri="{FF2B5EF4-FFF2-40B4-BE49-F238E27FC236}">
                  <a16:creationId xmlns:a16="http://schemas.microsoft.com/office/drawing/2014/main" id="{089F7FF5-E7FA-0B4F-8C09-8373E77A1F1E}"/>
                </a:ext>
              </a:extLst>
            </p:cNvPr>
            <p:cNvGrpSpPr>
              <a:grpSpLocks noChangeAspect="1"/>
            </p:cNvGrpSpPr>
            <p:nvPr/>
          </p:nvGrpSpPr>
          <p:grpSpPr>
            <a:xfrm>
              <a:off x="110440" y="6573636"/>
              <a:ext cx="6642213" cy="216001"/>
              <a:chOff x="189953" y="266411"/>
              <a:chExt cx="9253892" cy="300941"/>
            </a:xfrm>
          </p:grpSpPr>
          <p:pic>
            <p:nvPicPr>
              <p:cNvPr id="10" name="圖片 9">
                <a:extLst>
                  <a:ext uri="{FF2B5EF4-FFF2-40B4-BE49-F238E27FC236}">
                    <a16:creationId xmlns:a16="http://schemas.microsoft.com/office/drawing/2014/main" id="{5F30C0FC-FE17-F24B-B866-527369C05777}"/>
                  </a:ext>
                </a:extLst>
              </p:cNvPr>
              <p:cNvPicPr>
                <a:picLocks noChangeAspect="1"/>
              </p:cNvPicPr>
              <p:nvPr/>
            </p:nvPicPr>
            <p:blipFill>
              <a:blip r:embed="rId2">
                <a:alphaModFix amt="31000"/>
              </a:blip>
              <a:stretch>
                <a:fillRect/>
              </a:stretch>
            </p:blipFill>
            <p:spPr>
              <a:xfrm>
                <a:off x="189953" y="266411"/>
                <a:ext cx="4557648" cy="300012"/>
              </a:xfrm>
              <a:prstGeom prst="rect">
                <a:avLst/>
              </a:prstGeom>
            </p:spPr>
          </p:pic>
          <p:pic>
            <p:nvPicPr>
              <p:cNvPr id="11" name="圖片 10">
                <a:extLst>
                  <a:ext uri="{FF2B5EF4-FFF2-40B4-BE49-F238E27FC236}">
                    <a16:creationId xmlns:a16="http://schemas.microsoft.com/office/drawing/2014/main" id="{336AD7B9-FD67-4349-BC40-D88A4CA4D999}"/>
                  </a:ext>
                </a:extLst>
              </p:cNvPr>
              <p:cNvPicPr>
                <a:picLocks noChangeAspect="1"/>
              </p:cNvPicPr>
              <p:nvPr/>
            </p:nvPicPr>
            <p:blipFill>
              <a:blip r:embed="rId2">
                <a:alphaModFix amt="31000"/>
              </a:blip>
              <a:stretch>
                <a:fillRect/>
              </a:stretch>
            </p:blipFill>
            <p:spPr>
              <a:xfrm rot="10800000">
                <a:off x="4886197" y="267338"/>
                <a:ext cx="4557648" cy="300014"/>
              </a:xfrm>
              <a:prstGeom prst="rect">
                <a:avLst/>
              </a:prstGeom>
            </p:spPr>
          </p:pic>
        </p:grpSp>
        <p:pic>
          <p:nvPicPr>
            <p:cNvPr id="8" name="圖片 7">
              <a:extLst>
                <a:ext uri="{FF2B5EF4-FFF2-40B4-BE49-F238E27FC236}">
                  <a16:creationId xmlns:a16="http://schemas.microsoft.com/office/drawing/2014/main" id="{818226C3-F415-2142-8374-95649693ED45}"/>
                </a:ext>
              </a:extLst>
            </p:cNvPr>
            <p:cNvPicPr>
              <a:picLocks noChangeAspect="1"/>
            </p:cNvPicPr>
            <p:nvPr/>
          </p:nvPicPr>
          <p:blipFill>
            <a:blip r:embed="rId2">
              <a:alphaModFix amt="31000"/>
            </a:blip>
            <a:stretch>
              <a:fillRect/>
            </a:stretch>
          </p:blipFill>
          <p:spPr>
            <a:xfrm rot="10800000">
              <a:off x="6419532" y="6609635"/>
              <a:ext cx="2724467" cy="179335"/>
            </a:xfrm>
            <a:prstGeom prst="rect">
              <a:avLst/>
            </a:prstGeom>
          </p:spPr>
        </p:pic>
        <p:cxnSp>
          <p:nvCxnSpPr>
            <p:cNvPr id="9" name="直線接點 8">
              <a:extLst>
                <a:ext uri="{FF2B5EF4-FFF2-40B4-BE49-F238E27FC236}">
                  <a16:creationId xmlns:a16="http://schemas.microsoft.com/office/drawing/2014/main" id="{25CEC790-193A-6140-A574-71376C4ECD43}"/>
                </a:ext>
              </a:extLst>
            </p:cNvPr>
            <p:cNvCxnSpPr/>
            <p:nvPr/>
          </p:nvCxnSpPr>
          <p:spPr>
            <a:xfrm>
              <a:off x="0" y="6491102"/>
              <a:ext cx="9143999"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12" name="群組 11">
            <a:extLst>
              <a:ext uri="{FF2B5EF4-FFF2-40B4-BE49-F238E27FC236}">
                <a16:creationId xmlns:a16="http://schemas.microsoft.com/office/drawing/2014/main" id="{0C62D644-5FA8-8A48-9B57-080C015F0B46}"/>
              </a:ext>
            </a:extLst>
          </p:cNvPr>
          <p:cNvGrpSpPr/>
          <p:nvPr/>
        </p:nvGrpSpPr>
        <p:grpSpPr>
          <a:xfrm>
            <a:off x="-16597" y="-41872"/>
            <a:ext cx="9157950" cy="111655"/>
            <a:chOff x="-16597" y="-1"/>
            <a:chExt cx="9157950" cy="111655"/>
          </a:xfrm>
        </p:grpSpPr>
        <p:sp>
          <p:nvSpPr>
            <p:cNvPr id="13" name="矩形 12">
              <a:extLst>
                <a:ext uri="{FF2B5EF4-FFF2-40B4-BE49-F238E27FC236}">
                  <a16:creationId xmlns:a16="http://schemas.microsoft.com/office/drawing/2014/main" id="{D433699D-C366-244C-B8A5-CFA8EE06B2C5}"/>
                </a:ext>
              </a:extLst>
            </p:cNvPr>
            <p:cNvSpPr/>
            <p:nvPr/>
          </p:nvSpPr>
          <p:spPr>
            <a:xfrm rot="10800000" flipV="1">
              <a:off x="5928220" y="39654"/>
              <a:ext cx="3213133" cy="72000"/>
            </a:xfrm>
            <a:prstGeom prst="rect">
              <a:avLst/>
            </a:prstGeom>
            <a:gradFill flip="none" rotWithShape="1">
              <a:gsLst>
                <a:gs pos="0">
                  <a:schemeClr val="accent6">
                    <a:lumMod val="60000"/>
                    <a:lumOff val="40000"/>
                  </a:schemeClr>
                </a:gs>
                <a:gs pos="100000">
                  <a:srgbClr val="FFFFFF">
                    <a:alpha val="0"/>
                  </a:srgbClr>
                </a:gs>
                <a:gs pos="50000">
                  <a:schemeClr val="accent5">
                    <a:lumMod val="60000"/>
                    <a:lumOff val="40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sp>
          <p:nvSpPr>
            <p:cNvPr id="14" name="矩形 13">
              <a:extLst>
                <a:ext uri="{FF2B5EF4-FFF2-40B4-BE49-F238E27FC236}">
                  <a16:creationId xmlns:a16="http://schemas.microsoft.com/office/drawing/2014/main" id="{5F613E20-25C7-EB4C-994E-D49EDDACE5E0}"/>
                </a:ext>
              </a:extLst>
            </p:cNvPr>
            <p:cNvSpPr/>
            <p:nvPr/>
          </p:nvSpPr>
          <p:spPr>
            <a:xfrm flipV="1">
              <a:off x="-16597" y="-1"/>
              <a:ext cx="5079612" cy="111655"/>
            </a:xfrm>
            <a:prstGeom prst="rect">
              <a:avLst/>
            </a:prstGeom>
            <a:gradFill flip="none" rotWithShape="1">
              <a:gsLst>
                <a:gs pos="0">
                  <a:schemeClr val="accent5">
                    <a:lumMod val="60000"/>
                    <a:lumOff val="40000"/>
                  </a:schemeClr>
                </a:gs>
                <a:gs pos="100000">
                  <a:srgbClr val="FFFFFF">
                    <a:alpha val="0"/>
                  </a:srgbClr>
                </a:gs>
                <a:gs pos="75000">
                  <a:schemeClr val="bg2">
                    <a:lumMod val="90000"/>
                  </a:schemeClr>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TW" altLang="en-US"/>
            </a:p>
          </p:txBody>
        </p:sp>
      </p:grpSp>
    </p:spTree>
    <p:extLst>
      <p:ext uri="{BB962C8B-B14F-4D97-AF65-F5344CB8AC3E}">
        <p14:creationId xmlns:p14="http://schemas.microsoft.com/office/powerpoint/2010/main" val="354887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12A03C-57E9-BB43-895C-AC32645A3970}"/>
              </a:ext>
            </a:extLst>
          </p:cNvPr>
          <p:cNvSpPr>
            <a:spLocks noGrp="1"/>
          </p:cNvSpPr>
          <p:nvPr>
            <p:ph type="title"/>
          </p:nvPr>
        </p:nvSpPr>
        <p:spPr>
          <a:xfrm>
            <a:off x="629841" y="457200"/>
            <a:ext cx="2949178" cy="1600200"/>
          </a:xfrm>
        </p:spPr>
        <p:txBody>
          <a:bodyPr anchor="b"/>
          <a:lstStyle>
            <a:lvl1pPr>
              <a:defRPr sz="2400"/>
            </a:lvl1pPr>
          </a:lstStyle>
          <a:p>
            <a:r>
              <a:rPr lang="en-US" altLang="zh-TW"/>
              <a:t>Click to edit Master title style</a:t>
            </a:r>
            <a:endParaRPr lang="en-US"/>
          </a:p>
        </p:txBody>
      </p:sp>
      <p:sp>
        <p:nvSpPr>
          <p:cNvPr id="3" name="內容版面配置區 2">
            <a:extLst>
              <a:ext uri="{FF2B5EF4-FFF2-40B4-BE49-F238E27FC236}">
                <a16:creationId xmlns:a16="http://schemas.microsoft.com/office/drawing/2014/main" id="{553C8C85-EBAC-4342-BB43-21D67C3C282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Edit Master text styles</a:t>
            </a:r>
          </a:p>
        </p:txBody>
      </p:sp>
      <p:sp>
        <p:nvSpPr>
          <p:cNvPr id="4" name="文字版面配置區 3">
            <a:extLst>
              <a:ext uri="{FF2B5EF4-FFF2-40B4-BE49-F238E27FC236}">
                <a16:creationId xmlns:a16="http://schemas.microsoft.com/office/drawing/2014/main" id="{22F00CFC-B5AD-A944-8F4C-52881E1A1E2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TW"/>
              <a:t>Edit Master text styles</a:t>
            </a:r>
          </a:p>
        </p:txBody>
      </p:sp>
      <p:sp>
        <p:nvSpPr>
          <p:cNvPr id="5" name="日期版面配置區 4">
            <a:extLst>
              <a:ext uri="{FF2B5EF4-FFF2-40B4-BE49-F238E27FC236}">
                <a16:creationId xmlns:a16="http://schemas.microsoft.com/office/drawing/2014/main" id="{180CF00A-FDCE-4E4F-B5F8-70C542A3EAEA}"/>
              </a:ext>
            </a:extLst>
          </p:cNvPr>
          <p:cNvSpPr>
            <a:spLocks noGrp="1"/>
          </p:cNvSpPr>
          <p:nvPr>
            <p:ph type="dt" sz="half" idx="10"/>
          </p:nvPr>
        </p:nvSpPr>
        <p:spPr/>
        <p:txBody>
          <a:bodyPr/>
          <a:lstStyle/>
          <a:p>
            <a:fld id="{59524377-3643-8746-A01B-EA1A708E8DBE}" type="datetimeFigureOut">
              <a:rPr lang="en-US" smtClean="0"/>
              <a:pPr/>
              <a:t>4/22/22</a:t>
            </a:fld>
            <a:endParaRPr lang="en-US"/>
          </a:p>
        </p:txBody>
      </p:sp>
      <p:sp>
        <p:nvSpPr>
          <p:cNvPr id="6" name="頁尾版面配置區 5">
            <a:extLst>
              <a:ext uri="{FF2B5EF4-FFF2-40B4-BE49-F238E27FC236}">
                <a16:creationId xmlns:a16="http://schemas.microsoft.com/office/drawing/2014/main" id="{FAABEED8-71F0-E34B-9453-ED4F97F021E5}"/>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2EAC84D7-6F2A-7646-9398-1B0ECC80D997}"/>
              </a:ext>
            </a:extLst>
          </p:cNvPr>
          <p:cNvSpPr>
            <a:spLocks noGrp="1"/>
          </p:cNvSpPr>
          <p:nvPr>
            <p:ph type="sldNum" sz="quarter" idx="12"/>
          </p:nvPr>
        </p:nvSpPr>
        <p:spPr/>
        <p:txBody>
          <a:bodyPr/>
          <a:lstStyle/>
          <a:p>
            <a:fld id="{61749F57-7ABA-AF47-B9A5-4EBA4902DEFA}" type="slidenum">
              <a:rPr lang="en-US" smtClean="0"/>
              <a:pPr/>
              <a:t>‹#›</a:t>
            </a:fld>
            <a:endParaRPr lang="en-US"/>
          </a:p>
        </p:txBody>
      </p:sp>
    </p:spTree>
    <p:extLst>
      <p:ext uri="{BB962C8B-B14F-4D97-AF65-F5344CB8AC3E}">
        <p14:creationId xmlns:p14="http://schemas.microsoft.com/office/powerpoint/2010/main" val="371374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DC9DBAC-7D08-7A4E-AC6C-ED0FF8DF566C}"/>
              </a:ext>
            </a:extLst>
          </p:cNvPr>
          <p:cNvSpPr>
            <a:spLocks noGrp="1"/>
          </p:cNvSpPr>
          <p:nvPr>
            <p:ph type="title"/>
          </p:nvPr>
        </p:nvSpPr>
        <p:spPr>
          <a:xfrm>
            <a:off x="629841" y="457200"/>
            <a:ext cx="2949178" cy="1600200"/>
          </a:xfrm>
        </p:spPr>
        <p:txBody>
          <a:bodyPr anchor="b"/>
          <a:lstStyle>
            <a:lvl1pPr>
              <a:defRPr sz="2400"/>
            </a:lvl1pPr>
          </a:lstStyle>
          <a:p>
            <a:r>
              <a:rPr lang="en-US" altLang="zh-TW"/>
              <a:t>Click to edit Master title style</a:t>
            </a:r>
            <a:endParaRPr lang="en-US"/>
          </a:p>
        </p:txBody>
      </p:sp>
      <p:sp>
        <p:nvSpPr>
          <p:cNvPr id="3" name="圖片版面配置區 2">
            <a:extLst>
              <a:ext uri="{FF2B5EF4-FFF2-40B4-BE49-F238E27FC236}">
                <a16:creationId xmlns:a16="http://schemas.microsoft.com/office/drawing/2014/main" id="{35C8D69B-5343-0845-BAF0-4F9A35A30CD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TW"/>
              <a:t>Click icon to add picture</a:t>
            </a:r>
            <a:endParaRPr lang="en-US"/>
          </a:p>
        </p:txBody>
      </p:sp>
      <p:sp>
        <p:nvSpPr>
          <p:cNvPr id="4" name="文字版面配置區 3">
            <a:extLst>
              <a:ext uri="{FF2B5EF4-FFF2-40B4-BE49-F238E27FC236}">
                <a16:creationId xmlns:a16="http://schemas.microsoft.com/office/drawing/2014/main" id="{B494284F-DF8C-F54B-99DF-305F6D08F7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TW"/>
              <a:t>Edit Master text styles</a:t>
            </a:r>
          </a:p>
        </p:txBody>
      </p:sp>
      <p:sp>
        <p:nvSpPr>
          <p:cNvPr id="5" name="日期版面配置區 4">
            <a:extLst>
              <a:ext uri="{FF2B5EF4-FFF2-40B4-BE49-F238E27FC236}">
                <a16:creationId xmlns:a16="http://schemas.microsoft.com/office/drawing/2014/main" id="{B5E6FBD6-0E98-2945-89B3-376C35EF4CEE}"/>
              </a:ext>
            </a:extLst>
          </p:cNvPr>
          <p:cNvSpPr>
            <a:spLocks noGrp="1"/>
          </p:cNvSpPr>
          <p:nvPr>
            <p:ph type="dt" sz="half" idx="10"/>
          </p:nvPr>
        </p:nvSpPr>
        <p:spPr/>
        <p:txBody>
          <a:bodyPr/>
          <a:lstStyle/>
          <a:p>
            <a:fld id="{59524377-3643-8746-A01B-EA1A708E8DBE}" type="datetimeFigureOut">
              <a:rPr lang="en-US" smtClean="0"/>
              <a:pPr/>
              <a:t>4/22/22</a:t>
            </a:fld>
            <a:endParaRPr lang="en-US"/>
          </a:p>
        </p:txBody>
      </p:sp>
      <p:sp>
        <p:nvSpPr>
          <p:cNvPr id="6" name="頁尾版面配置區 5">
            <a:extLst>
              <a:ext uri="{FF2B5EF4-FFF2-40B4-BE49-F238E27FC236}">
                <a16:creationId xmlns:a16="http://schemas.microsoft.com/office/drawing/2014/main" id="{D8258F04-C2DD-F146-9F27-CCB1130002C6}"/>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4600A99E-05A1-E547-8066-6CED69F52238}"/>
              </a:ext>
            </a:extLst>
          </p:cNvPr>
          <p:cNvSpPr>
            <a:spLocks noGrp="1"/>
          </p:cNvSpPr>
          <p:nvPr>
            <p:ph type="sldNum" sz="quarter" idx="12"/>
          </p:nvPr>
        </p:nvSpPr>
        <p:spPr/>
        <p:txBody>
          <a:bodyPr/>
          <a:lstStyle/>
          <a:p>
            <a:fld id="{61749F57-7ABA-AF47-B9A5-4EBA4902DEFA}" type="slidenum">
              <a:rPr lang="en-US" smtClean="0"/>
              <a:pPr/>
              <a:t>‹#›</a:t>
            </a:fld>
            <a:endParaRPr lang="en-US"/>
          </a:p>
        </p:txBody>
      </p:sp>
    </p:spTree>
    <p:extLst>
      <p:ext uri="{BB962C8B-B14F-4D97-AF65-F5344CB8AC3E}">
        <p14:creationId xmlns:p14="http://schemas.microsoft.com/office/powerpoint/2010/main" val="3595453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ED035027-AC4E-C84F-BD0D-824226E2E35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文字版面配置區 2">
            <a:extLst>
              <a:ext uri="{FF2B5EF4-FFF2-40B4-BE49-F238E27FC236}">
                <a16:creationId xmlns:a16="http://schemas.microsoft.com/office/drawing/2014/main" id="{239109F4-A7F3-A044-9587-654A29EEF8C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zh-TW" altLang="en-US" dirty="0"/>
              <a:t>編輯母片文字樣式
第二層
第三層
第四層
第五層</a:t>
            </a:r>
            <a:endParaRPr lang="en-US" dirty="0"/>
          </a:p>
        </p:txBody>
      </p:sp>
      <p:sp>
        <p:nvSpPr>
          <p:cNvPr id="4" name="日期版面配置區 3">
            <a:extLst>
              <a:ext uri="{FF2B5EF4-FFF2-40B4-BE49-F238E27FC236}">
                <a16:creationId xmlns:a16="http://schemas.microsoft.com/office/drawing/2014/main" id="{E19D1D07-8A7D-E94C-8DC1-E4ABC4F4207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9524377-3643-8746-A01B-EA1A708E8DBE}" type="datetimeFigureOut">
              <a:rPr lang="en-US" smtClean="0"/>
              <a:pPr/>
              <a:t>4/22/22</a:t>
            </a:fld>
            <a:endParaRPr lang="en-US"/>
          </a:p>
        </p:txBody>
      </p:sp>
      <p:sp>
        <p:nvSpPr>
          <p:cNvPr id="5" name="頁尾版面配置區 4">
            <a:extLst>
              <a:ext uri="{FF2B5EF4-FFF2-40B4-BE49-F238E27FC236}">
                <a16:creationId xmlns:a16="http://schemas.microsoft.com/office/drawing/2014/main" id="{2253029E-0FD9-D54A-AF5C-9FC3E52C0DF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投影片編號版面配置區 5">
            <a:extLst>
              <a:ext uri="{FF2B5EF4-FFF2-40B4-BE49-F238E27FC236}">
                <a16:creationId xmlns:a16="http://schemas.microsoft.com/office/drawing/2014/main" id="{814FF9DF-1C9F-C24B-B2B9-6A23F293DB9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749F57-7ABA-AF47-B9A5-4EBA4902DEFA}" type="slidenum">
              <a:rPr lang="en-US" smtClean="0"/>
              <a:pPr/>
              <a:t>‹#›</a:t>
            </a:fld>
            <a:endParaRPr lang="en-US"/>
          </a:p>
        </p:txBody>
      </p:sp>
    </p:spTree>
    <p:extLst>
      <p:ext uri="{BB962C8B-B14F-4D97-AF65-F5344CB8AC3E}">
        <p14:creationId xmlns:p14="http://schemas.microsoft.com/office/powerpoint/2010/main" val="3823075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lang="en-US" altLang="en-US" sz="3200" b="0" i="0" kern="1200" dirty="0">
          <a:solidFill>
            <a:schemeClr val="accent1">
              <a:lumMod val="75000"/>
            </a:schemeClr>
          </a:solidFill>
          <a:latin typeface="Noto Sans CJK TC Medium" panose="020B0500000000000000" pitchFamily="34" charset="-128"/>
          <a:ea typeface="Noto Sans CJK TC Medium" panose="020B0500000000000000" pitchFamily="34" charset="-128"/>
          <a:cs typeface="Noto Nastaliq Urdu" panose="020B0502040504020204" pitchFamily="34" charset="-78"/>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Noto Sans CJK TC Regular" panose="020B0500000000000000" pitchFamily="34" charset="-128"/>
          <a:ea typeface="Noto Sans CJK TC Regular" panose="020B0500000000000000" pitchFamily="34"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8E714339-73D4-434E-B6FF-1582A5C22F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文字版面配置區 2">
            <a:extLst>
              <a:ext uri="{FF2B5EF4-FFF2-40B4-BE49-F238E27FC236}">
                <a16:creationId xmlns:a16="http://schemas.microsoft.com/office/drawing/2014/main" id="{824AC1C7-4E5F-D745-BF5A-FE530B0A28B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zh-TW" altLang="en-US" dirty="0"/>
              <a:t>編輯母片文字樣式
第二層
第三層
第四層
第五層</a:t>
            </a:r>
            <a:endParaRPr lang="en-US" dirty="0"/>
          </a:p>
        </p:txBody>
      </p:sp>
      <p:sp>
        <p:nvSpPr>
          <p:cNvPr id="4" name="日期版面配置區 3">
            <a:extLst>
              <a:ext uri="{FF2B5EF4-FFF2-40B4-BE49-F238E27FC236}">
                <a16:creationId xmlns:a16="http://schemas.microsoft.com/office/drawing/2014/main" id="{ECEEBECD-587E-8144-851B-EE5EDCCC7D8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324AC-2FDE-8443-BA4D-4CF6B5BD84CA}" type="datetimeFigureOut">
              <a:rPr lang="en-US" smtClean="0"/>
              <a:t>4/22/22</a:t>
            </a:fld>
            <a:endParaRPr lang="en-US"/>
          </a:p>
        </p:txBody>
      </p:sp>
      <p:sp>
        <p:nvSpPr>
          <p:cNvPr id="5" name="頁尾版面配置區 4">
            <a:extLst>
              <a:ext uri="{FF2B5EF4-FFF2-40B4-BE49-F238E27FC236}">
                <a16:creationId xmlns:a16="http://schemas.microsoft.com/office/drawing/2014/main" id="{B798EA10-2953-B346-831D-7BA0A1BE87C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投影片編號版面配置區 5">
            <a:extLst>
              <a:ext uri="{FF2B5EF4-FFF2-40B4-BE49-F238E27FC236}">
                <a16:creationId xmlns:a16="http://schemas.microsoft.com/office/drawing/2014/main" id="{3261D3E8-52E9-4E4C-A6F0-0AC838E47DB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92F49-B75C-154F-9F7E-B1CE5C246B75}" type="slidenum">
              <a:rPr lang="en-US" smtClean="0"/>
              <a:t>‹#›</a:t>
            </a:fld>
            <a:endParaRPr lang="en-US"/>
          </a:p>
        </p:txBody>
      </p:sp>
    </p:spTree>
    <p:extLst>
      <p:ext uri="{BB962C8B-B14F-4D97-AF65-F5344CB8AC3E}">
        <p14:creationId xmlns:p14="http://schemas.microsoft.com/office/powerpoint/2010/main" val="30316768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200" b="0" i="0" kern="1200">
          <a:solidFill>
            <a:srgbClr val="6B412B"/>
          </a:solidFill>
          <a:latin typeface="Noto Sans CJK TC Medium" panose="020B0500000000000000" pitchFamily="34" charset="-128"/>
          <a:ea typeface="Noto Sans CJK TC Medium" panose="020B05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oto Sans CJK TC Regular" panose="020B0500000000000000" pitchFamily="34" charset="-128"/>
          <a:ea typeface="Noto Sans CJK TC Regular" panose="020B05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0587298D-3D77-EE4A-9D90-54DF78E36F8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文字版面配置區 2">
            <a:extLst>
              <a:ext uri="{FF2B5EF4-FFF2-40B4-BE49-F238E27FC236}">
                <a16:creationId xmlns:a16="http://schemas.microsoft.com/office/drawing/2014/main" id="{2530E41F-51F6-4F4B-98B2-5651F4522D5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zh-TW" altLang="en-US" dirty="0"/>
              <a:t>編輯母片文字樣式
第二層
第三層
第四層
第五層</a:t>
            </a:r>
            <a:endParaRPr lang="en-US" dirty="0"/>
          </a:p>
        </p:txBody>
      </p:sp>
    </p:spTree>
    <p:extLst>
      <p:ext uri="{BB962C8B-B14F-4D97-AF65-F5344CB8AC3E}">
        <p14:creationId xmlns:p14="http://schemas.microsoft.com/office/powerpoint/2010/main" val="42355712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3200" b="0" i="0" kern="1200">
          <a:solidFill>
            <a:schemeClr val="accent6">
              <a:lumMod val="50000"/>
            </a:schemeClr>
          </a:solidFill>
          <a:latin typeface="Noto Sans CJK TC Medium" panose="020B0500000000000000" pitchFamily="34" charset="-128"/>
          <a:ea typeface="Noto Sans CJK TC Medium" panose="020B05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oto Sans CJK TC Regular" panose="020B0500000000000000" pitchFamily="34" charset="-128"/>
          <a:ea typeface="Noto Sans CJK TC Regular" panose="020B05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55423AAE-F616-9C40-8393-1F0C0E14FD3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文字版面配置區 2">
            <a:extLst>
              <a:ext uri="{FF2B5EF4-FFF2-40B4-BE49-F238E27FC236}">
                <a16:creationId xmlns:a16="http://schemas.microsoft.com/office/drawing/2014/main" id="{E37192A4-F38F-364F-9E6B-232D081728A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zh-TW" altLang="en-US" dirty="0"/>
              <a:t>編輯母片文字樣式
第二層
第三層
第四層
第五層</a:t>
            </a:r>
            <a:endParaRPr lang="en-US" dirty="0"/>
          </a:p>
        </p:txBody>
      </p:sp>
      <p:sp>
        <p:nvSpPr>
          <p:cNvPr id="4" name="日期版面配置區 3">
            <a:extLst>
              <a:ext uri="{FF2B5EF4-FFF2-40B4-BE49-F238E27FC236}">
                <a16:creationId xmlns:a16="http://schemas.microsoft.com/office/drawing/2014/main" id="{14245AFC-5EE9-2642-A457-AC09901EAA7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AF9D6-8ABE-654A-8CC2-BBF0C89DFEC8}" type="datetimeFigureOut">
              <a:rPr lang="en-US" smtClean="0"/>
              <a:t>4/22/22</a:t>
            </a:fld>
            <a:endParaRPr lang="en-US"/>
          </a:p>
        </p:txBody>
      </p:sp>
      <p:sp>
        <p:nvSpPr>
          <p:cNvPr id="5" name="頁尾版面配置區 4">
            <a:extLst>
              <a:ext uri="{FF2B5EF4-FFF2-40B4-BE49-F238E27FC236}">
                <a16:creationId xmlns:a16="http://schemas.microsoft.com/office/drawing/2014/main" id="{BAEB8473-1404-FF4D-B7BB-906665CFD51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投影片編號版面配置區 5">
            <a:extLst>
              <a:ext uri="{FF2B5EF4-FFF2-40B4-BE49-F238E27FC236}">
                <a16:creationId xmlns:a16="http://schemas.microsoft.com/office/drawing/2014/main" id="{DF0DC4D3-0709-CE4F-B97D-086DD700F37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90B56-46C4-FE44-BAE8-D7F2BE9069C4}" type="slidenum">
              <a:rPr lang="en-US" smtClean="0"/>
              <a:t>‹#›</a:t>
            </a:fld>
            <a:endParaRPr lang="en-US"/>
          </a:p>
        </p:txBody>
      </p:sp>
    </p:spTree>
    <p:extLst>
      <p:ext uri="{BB962C8B-B14F-4D97-AF65-F5344CB8AC3E}">
        <p14:creationId xmlns:p14="http://schemas.microsoft.com/office/powerpoint/2010/main" val="289358396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3200" b="0" i="0" kern="1200">
          <a:solidFill>
            <a:srgbClr val="00865F"/>
          </a:solidFill>
          <a:latin typeface="Noto Sans CJK TC Medium" panose="020B0500000000000000" pitchFamily="34" charset="-128"/>
          <a:ea typeface="Noto Sans CJK TC Medium" panose="020B05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oto Sans CJK TC Regular" panose="020B0500000000000000" pitchFamily="34" charset="-128"/>
          <a:ea typeface="Noto Sans CJK TC Regular" panose="020B05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8C997F28-7B69-B349-9659-180655602F4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23A616C7-3EA9-FC44-8C82-3E92408C1C4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zh-TW" altLang="en-US"/>
              <a:t>編輯母片文字樣式
第二層
第三層
第四層
第五層</a:t>
            </a:r>
            <a:endParaRPr lang="en-US"/>
          </a:p>
        </p:txBody>
      </p:sp>
      <p:sp>
        <p:nvSpPr>
          <p:cNvPr id="4" name="日期版面配置區 3">
            <a:extLst>
              <a:ext uri="{FF2B5EF4-FFF2-40B4-BE49-F238E27FC236}">
                <a16:creationId xmlns:a16="http://schemas.microsoft.com/office/drawing/2014/main" id="{F8083677-86D5-AB4F-846D-4ACEE54CE7A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559F9-6FBE-0048-9187-5A3A3C1A74CA}" type="datetimeFigureOut">
              <a:rPr lang="en-US" smtClean="0"/>
              <a:t>4/22/22</a:t>
            </a:fld>
            <a:endParaRPr lang="en-US"/>
          </a:p>
        </p:txBody>
      </p:sp>
      <p:sp>
        <p:nvSpPr>
          <p:cNvPr id="5" name="頁尾版面配置區 4">
            <a:extLst>
              <a:ext uri="{FF2B5EF4-FFF2-40B4-BE49-F238E27FC236}">
                <a16:creationId xmlns:a16="http://schemas.microsoft.com/office/drawing/2014/main" id="{D6AF7FDE-02F0-DA4D-BE7B-85209DD295F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投影片編號版面配置區 5">
            <a:extLst>
              <a:ext uri="{FF2B5EF4-FFF2-40B4-BE49-F238E27FC236}">
                <a16:creationId xmlns:a16="http://schemas.microsoft.com/office/drawing/2014/main" id="{9E62B907-EF9C-0946-8835-3E155199538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0AF69-01A3-474F-9EB7-E6DAC41892C3}" type="slidenum">
              <a:rPr lang="en-US" smtClean="0"/>
              <a:t>‹#›</a:t>
            </a:fld>
            <a:endParaRPr lang="en-US"/>
          </a:p>
        </p:txBody>
      </p:sp>
    </p:spTree>
    <p:extLst>
      <p:ext uri="{BB962C8B-B14F-4D97-AF65-F5344CB8AC3E}">
        <p14:creationId xmlns:p14="http://schemas.microsoft.com/office/powerpoint/2010/main" val="12357988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zh-Hant" dirty="0"/>
              <a:t>08.1</a:t>
            </a:r>
            <a:r>
              <a:rPr lang="en-US" dirty="0"/>
              <a:t>. </a:t>
            </a:r>
            <a:r>
              <a:rPr lang="en-US" altLang="zh-TW" dirty="0"/>
              <a:t>Bootstrap</a:t>
            </a:r>
          </a:p>
        </p:txBody>
      </p:sp>
      <p:sp>
        <p:nvSpPr>
          <p:cNvPr id="3" name="Subtitle 2"/>
          <p:cNvSpPr>
            <a:spLocks noGrp="1"/>
          </p:cNvSpPr>
          <p:nvPr>
            <p:ph type="subTitle" idx="1"/>
          </p:nvPr>
        </p:nvSpPr>
        <p:spPr/>
        <p:txBody>
          <a:bodyPr>
            <a:normAutofit/>
          </a:bodyPr>
          <a:lstStyle/>
          <a:p>
            <a:r>
              <a:rPr lang="en-US" altLang="zh-TW" sz="2400" dirty="0"/>
              <a:t>Theory and Practice of Bioinformatics</a:t>
            </a:r>
            <a:endParaRPr lang="en-US" sz="2400" dirty="0"/>
          </a:p>
          <a:p>
            <a:r>
              <a:rPr lang="en-US" altLang="zh-TW" sz="2400" dirty="0"/>
              <a:t>Jia-Ming Chang, CS.NCCU</a:t>
            </a:r>
          </a:p>
        </p:txBody>
      </p:sp>
      <p:sp>
        <p:nvSpPr>
          <p:cNvPr id="5" name="矩形 4"/>
          <p:cNvSpPr/>
          <p:nvPr/>
        </p:nvSpPr>
        <p:spPr>
          <a:xfrm>
            <a:off x="1705510" y="6581001"/>
            <a:ext cx="7438490" cy="276999"/>
          </a:xfrm>
          <a:prstGeom prst="rect">
            <a:avLst/>
          </a:prstGeom>
        </p:spPr>
        <p:txBody>
          <a:bodyPr wrap="square">
            <a:spAutoFit/>
          </a:bodyPr>
          <a:lstStyle/>
          <a:p>
            <a:pPr algn="r"/>
            <a:r>
              <a:rPr lang="zh-TW" altLang="en-US" sz="1200" dirty="0">
                <a:solidFill>
                  <a:schemeClr val="bg1"/>
                </a:solidFill>
              </a:rPr>
              <a:t>The slide is</a:t>
            </a:r>
            <a:r>
              <a:rPr lang="en-US" altLang="zh-TW" sz="1200" dirty="0">
                <a:solidFill>
                  <a:schemeClr val="bg1"/>
                </a:solidFill>
              </a:rPr>
              <a:t> only</a:t>
            </a:r>
            <a:r>
              <a:rPr lang="zh-TW" altLang="en-US" sz="1200" dirty="0">
                <a:solidFill>
                  <a:schemeClr val="bg1"/>
                </a:solidFill>
              </a:rPr>
              <a:t> for educational purposes</a:t>
            </a:r>
            <a:r>
              <a:rPr lang="en-US" altLang="zh-TW" sz="1200" dirty="0">
                <a:solidFill>
                  <a:schemeClr val="bg1"/>
                </a:solidFill>
              </a:rPr>
              <a:t>. I</a:t>
            </a:r>
            <a:r>
              <a:rPr lang="zh-TW" altLang="en-US" sz="1200" dirty="0">
                <a:solidFill>
                  <a:schemeClr val="bg1"/>
                </a:solidFill>
              </a:rPr>
              <a:t>f </a:t>
            </a:r>
            <a:r>
              <a:rPr lang="en-US" altLang="zh-TW" sz="1200" dirty="0">
                <a:solidFill>
                  <a:schemeClr val="bg1"/>
                </a:solidFill>
              </a:rPr>
              <a:t>any </a:t>
            </a:r>
            <a:r>
              <a:rPr lang="zh-TW" altLang="en-US" sz="1200" dirty="0">
                <a:solidFill>
                  <a:schemeClr val="bg1"/>
                </a:solidFill>
              </a:rPr>
              <a:t>infringement</a:t>
            </a:r>
            <a:r>
              <a:rPr lang="en-US" altLang="zh-TW" sz="1200" dirty="0">
                <a:solidFill>
                  <a:schemeClr val="bg1"/>
                </a:solidFill>
              </a:rPr>
              <a:t>, please contact me.</a:t>
            </a:r>
            <a:r>
              <a:rPr lang="zh-TW" altLang="en-US" sz="1200" dirty="0">
                <a:solidFill>
                  <a:schemeClr val="bg1"/>
                </a:solidFill>
              </a:rPr>
              <a:t> </a:t>
            </a:r>
            <a:r>
              <a:rPr lang="en-US" altLang="zh-TW" sz="1200" dirty="0">
                <a:solidFill>
                  <a:schemeClr val="bg1"/>
                </a:solidFill>
              </a:rPr>
              <a:t>We will </a:t>
            </a:r>
            <a:r>
              <a:rPr lang="zh-TW" altLang="en-US" sz="1200" dirty="0">
                <a:solidFill>
                  <a:schemeClr val="bg1"/>
                </a:solidFill>
              </a:rPr>
              <a:t>correct immediately</a:t>
            </a:r>
            <a:r>
              <a:rPr lang="en-US" altLang="zh-TW" sz="1200" dirty="0">
                <a:solidFill>
                  <a:schemeClr val="bg1"/>
                </a:solidFill>
              </a:rPr>
              <a:t>.</a:t>
            </a:r>
            <a:endParaRPr lang="zh-TW" altLang="en-US" sz="1200" dirty="0">
              <a:solidFill>
                <a:schemeClr val="bg1"/>
              </a:solidFill>
            </a:endParaRPr>
          </a:p>
        </p:txBody>
      </p:sp>
    </p:spTree>
    <p:extLst>
      <p:ext uri="{BB962C8B-B14F-4D97-AF65-F5344CB8AC3E}">
        <p14:creationId xmlns:p14="http://schemas.microsoft.com/office/powerpoint/2010/main" val="2087361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1027"/>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2604025" y="1486030"/>
            <a:ext cx="3673456" cy="4763306"/>
          </a:xfrm>
          <a:prstGeom prst="rect">
            <a:avLst/>
          </a:prstGeom>
          <a:solidFill>
            <a:schemeClr val="bg1"/>
          </a:solidFill>
          <a:ln>
            <a:noFill/>
          </a:ln>
        </p:spPr>
      </p:pic>
      <p:sp>
        <p:nvSpPr>
          <p:cNvPr id="5" name="文字方塊 4"/>
          <p:cNvSpPr txBox="1"/>
          <p:nvPr/>
        </p:nvSpPr>
        <p:spPr>
          <a:xfrm>
            <a:off x="6851392" y="6557436"/>
            <a:ext cx="2296206" cy="276999"/>
          </a:xfrm>
          <a:prstGeom prst="rect">
            <a:avLst/>
          </a:prstGeom>
          <a:noFill/>
        </p:spPr>
        <p:txBody>
          <a:bodyPr wrap="none" rtlCol="0">
            <a:spAutoFit/>
          </a:bodyPr>
          <a:lstStyle/>
          <a:p>
            <a:pPr algn="r"/>
            <a:r>
              <a:rPr kumimoji="1" lang="en-US" altLang="zh-TW" sz="1200" dirty="0">
                <a:solidFill>
                  <a:schemeClr val="bg1"/>
                </a:solidFill>
              </a:rPr>
              <a:t>Adapted from  Cedric </a:t>
            </a:r>
            <a:r>
              <a:rPr kumimoji="1" lang="en-US" altLang="zh-TW" sz="1200" dirty="0" err="1">
                <a:solidFill>
                  <a:schemeClr val="bg1"/>
                </a:solidFill>
              </a:rPr>
              <a:t>Notredame</a:t>
            </a:r>
            <a:endParaRPr kumimoji="1" lang="zh-TW" altLang="en-US" sz="1200" dirty="0">
              <a:solidFill>
                <a:schemeClr val="bg1"/>
              </a:solidFill>
            </a:endParaRPr>
          </a:p>
        </p:txBody>
      </p:sp>
      <p:sp>
        <p:nvSpPr>
          <p:cNvPr id="2" name="標題 1"/>
          <p:cNvSpPr>
            <a:spLocks noGrp="1"/>
          </p:cNvSpPr>
          <p:nvPr>
            <p:ph type="title"/>
          </p:nvPr>
        </p:nvSpPr>
        <p:spPr/>
        <p:txBody>
          <a:bodyPr/>
          <a:lstStyle/>
          <a:p>
            <a:r>
              <a:rPr kumimoji="1" lang="en-US" altLang="zh-TW" dirty="0"/>
              <a:t>"bootstrapped” tree</a:t>
            </a:r>
            <a:endParaRPr kumimoji="1" lang="zh-TW" altLang="en-US" dirty="0"/>
          </a:p>
        </p:txBody>
      </p:sp>
    </p:spTree>
    <p:extLst>
      <p:ext uri="{BB962C8B-B14F-4D97-AF65-F5344CB8AC3E}">
        <p14:creationId xmlns:p14="http://schemas.microsoft.com/office/powerpoint/2010/main" val="2951491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p:cNvPicPr>
            <a:picLocks noChangeAspect="1" noChangeArrowheads="1"/>
          </p:cNvPicPr>
          <p:nvPr/>
        </p:nvPicPr>
        <p:blipFill>
          <a:blip r:embed="rId3" cstate="print"/>
          <a:srcRect/>
          <a:stretch>
            <a:fillRect/>
          </a:stretch>
        </p:blipFill>
        <p:spPr bwMode="auto">
          <a:xfrm>
            <a:off x="840654" y="3015047"/>
            <a:ext cx="7927488" cy="3366956"/>
          </a:xfrm>
          <a:prstGeom prst="rect">
            <a:avLst/>
          </a:prstGeom>
          <a:noFill/>
          <a:ln w="9525">
            <a:noFill/>
            <a:miter lim="800000"/>
            <a:headEnd/>
            <a:tailEnd/>
          </a:ln>
        </p:spPr>
      </p:pic>
      <p:sp>
        <p:nvSpPr>
          <p:cNvPr id="122885" name="Oval 5"/>
          <p:cNvSpPr>
            <a:spLocks noChangeArrowheads="1"/>
          </p:cNvSpPr>
          <p:nvPr/>
        </p:nvSpPr>
        <p:spPr bwMode="auto">
          <a:xfrm>
            <a:off x="3533775" y="3892774"/>
            <a:ext cx="498808" cy="348551"/>
          </a:xfrm>
          <a:prstGeom prst="ellipse">
            <a:avLst/>
          </a:prstGeom>
          <a:noFill/>
          <a:ln w="38100">
            <a:solidFill>
              <a:srgbClr val="CC3300"/>
            </a:solidFill>
            <a:round/>
            <a:headEnd/>
            <a:tailEnd/>
          </a:ln>
        </p:spPr>
        <p:txBody>
          <a:bodyPr wrap="none" anchor="ctr"/>
          <a:lstStyle/>
          <a:p>
            <a:endParaRPr lang="en-US"/>
          </a:p>
        </p:txBody>
      </p:sp>
      <p:sp>
        <p:nvSpPr>
          <p:cNvPr id="122886" name="Oval 6"/>
          <p:cNvSpPr>
            <a:spLocks noChangeArrowheads="1"/>
          </p:cNvSpPr>
          <p:nvPr/>
        </p:nvSpPr>
        <p:spPr bwMode="auto">
          <a:xfrm>
            <a:off x="3533775" y="4349974"/>
            <a:ext cx="498808" cy="348551"/>
          </a:xfrm>
          <a:prstGeom prst="ellipse">
            <a:avLst/>
          </a:prstGeom>
          <a:noFill/>
          <a:ln w="38100">
            <a:solidFill>
              <a:srgbClr val="CC3300"/>
            </a:solidFill>
            <a:round/>
            <a:headEnd/>
            <a:tailEnd/>
          </a:ln>
        </p:spPr>
        <p:txBody>
          <a:bodyPr wrap="none" anchor="ctr"/>
          <a:lstStyle/>
          <a:p>
            <a:endParaRPr lang="en-US"/>
          </a:p>
        </p:txBody>
      </p:sp>
      <p:sp>
        <p:nvSpPr>
          <p:cNvPr id="122887" name="Oval 7"/>
          <p:cNvSpPr>
            <a:spLocks noChangeArrowheads="1"/>
          </p:cNvSpPr>
          <p:nvPr/>
        </p:nvSpPr>
        <p:spPr bwMode="auto">
          <a:xfrm>
            <a:off x="2619375" y="4130899"/>
            <a:ext cx="498808" cy="348551"/>
          </a:xfrm>
          <a:prstGeom prst="ellipse">
            <a:avLst/>
          </a:prstGeom>
          <a:noFill/>
          <a:ln w="38100">
            <a:solidFill>
              <a:srgbClr val="CC3300"/>
            </a:solidFill>
            <a:round/>
            <a:headEnd/>
            <a:tailEnd/>
          </a:ln>
        </p:spPr>
        <p:txBody>
          <a:bodyPr wrap="none" anchor="ctr"/>
          <a:lstStyle/>
          <a:p>
            <a:endParaRPr lang="en-US"/>
          </a:p>
        </p:txBody>
      </p:sp>
      <p:sp>
        <p:nvSpPr>
          <p:cNvPr id="122888" name="Oval 8"/>
          <p:cNvSpPr>
            <a:spLocks noChangeArrowheads="1"/>
          </p:cNvSpPr>
          <p:nvPr/>
        </p:nvSpPr>
        <p:spPr bwMode="auto">
          <a:xfrm>
            <a:off x="3533775" y="5111974"/>
            <a:ext cx="498808" cy="348551"/>
          </a:xfrm>
          <a:prstGeom prst="ellipse">
            <a:avLst/>
          </a:prstGeom>
          <a:noFill/>
          <a:ln w="38100">
            <a:solidFill>
              <a:srgbClr val="CC3300"/>
            </a:solidFill>
            <a:round/>
            <a:headEnd/>
            <a:tailEnd/>
          </a:ln>
        </p:spPr>
        <p:txBody>
          <a:bodyPr wrap="none" anchor="ctr"/>
          <a:lstStyle/>
          <a:p>
            <a:endParaRPr lang="en-US"/>
          </a:p>
        </p:txBody>
      </p:sp>
      <p:sp>
        <p:nvSpPr>
          <p:cNvPr id="2" name="Title 1">
            <a:extLst>
              <a:ext uri="{FF2B5EF4-FFF2-40B4-BE49-F238E27FC236}">
                <a16:creationId xmlns:a16="http://schemas.microsoft.com/office/drawing/2014/main" id="{FC1A3413-046F-CA4D-883D-BA8B952EC24E}"/>
              </a:ext>
            </a:extLst>
          </p:cNvPr>
          <p:cNvSpPr>
            <a:spLocks noGrp="1"/>
          </p:cNvSpPr>
          <p:nvPr>
            <p:ph type="title"/>
          </p:nvPr>
        </p:nvSpPr>
        <p:spPr/>
        <p:txBody>
          <a:bodyPr>
            <a:normAutofit/>
          </a:bodyPr>
          <a:lstStyle/>
          <a:p>
            <a:r>
              <a:rPr lang="en-US" dirty="0"/>
              <a:t>MEGA trees display bootstrap values</a:t>
            </a:r>
          </a:p>
        </p:txBody>
      </p:sp>
      <p:sp>
        <p:nvSpPr>
          <p:cNvPr id="3" name="Content Placeholder 2">
            <a:extLst>
              <a:ext uri="{FF2B5EF4-FFF2-40B4-BE49-F238E27FC236}">
                <a16:creationId xmlns:a16="http://schemas.microsoft.com/office/drawing/2014/main" id="{8428E83D-FDFD-0F4E-8475-E5FA8F432BA4}"/>
              </a:ext>
            </a:extLst>
          </p:cNvPr>
          <p:cNvSpPr>
            <a:spLocks noGrp="1"/>
          </p:cNvSpPr>
          <p:nvPr>
            <p:ph idx="1"/>
          </p:nvPr>
        </p:nvSpPr>
        <p:spPr>
          <a:xfrm>
            <a:off x="628650" y="1825625"/>
            <a:ext cx="7886700" cy="1141414"/>
          </a:xfrm>
        </p:spPr>
        <p:txBody>
          <a:bodyPr>
            <a:normAutofit lnSpcReduction="10000"/>
          </a:bodyPr>
          <a:lstStyle/>
          <a:p>
            <a:pPr>
              <a:lnSpc>
                <a:spcPct val="100000"/>
              </a:lnSpc>
            </a:pPr>
            <a:r>
              <a:rPr lang="en-US" altLang="en-US" sz="2400" dirty="0">
                <a:latin typeface="+mn-lt"/>
                <a:cs typeface="Gill Sans MT"/>
              </a:rPr>
              <a:t>Bootstrap values show the percent of times each clade </a:t>
            </a:r>
            <a:r>
              <a:rPr lang="en-US" sz="2400" dirty="0">
                <a:latin typeface="+mn-lt"/>
                <a:cs typeface="Gill Sans MT"/>
              </a:rPr>
              <a:t>is supported after a large number (n=500) of replicate samplings of the data.</a:t>
            </a:r>
          </a:p>
        </p:txBody>
      </p:sp>
    </p:spTree>
    <p:extLst>
      <p:ext uri="{BB962C8B-B14F-4D97-AF65-F5344CB8AC3E}">
        <p14:creationId xmlns:p14="http://schemas.microsoft.com/office/powerpoint/2010/main" val="2976584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GB" altLang="zh-TW" sz="3600" dirty="0"/>
              <a:t>Bootstrap procedure : properties</a:t>
            </a:r>
            <a:endParaRPr kumimoji="1" lang="zh-TW" altLang="en-US" dirty="0"/>
          </a:p>
        </p:txBody>
      </p:sp>
      <p:sp>
        <p:nvSpPr>
          <p:cNvPr id="117763" name="Rectangle 3"/>
          <p:cNvSpPr>
            <a:spLocks noGrp="1" noChangeArrowheads="1"/>
          </p:cNvSpPr>
          <p:nvPr>
            <p:ph idx="1"/>
          </p:nvPr>
        </p:nvSpPr>
        <p:spPr/>
        <p:txBody>
          <a:bodyPr>
            <a:normAutofit/>
          </a:bodyPr>
          <a:lstStyle/>
          <a:p>
            <a:pPr>
              <a:lnSpc>
                <a:spcPct val="100000"/>
              </a:lnSpc>
            </a:pPr>
            <a:r>
              <a:rPr lang="en-GB" altLang="zh-TW" sz="2400" dirty="0"/>
              <a:t>Internal branches supported by ≥ 90% of replicates are considered as statistically significant.</a:t>
            </a:r>
          </a:p>
          <a:p>
            <a:pPr>
              <a:lnSpc>
                <a:spcPct val="100000"/>
              </a:lnSpc>
            </a:pPr>
            <a:r>
              <a:rPr lang="en-GB" altLang="zh-TW" sz="2400" dirty="0"/>
              <a:t>The bootstrap procedure only detects if sequence length is enough to support a particular node.</a:t>
            </a:r>
          </a:p>
          <a:p>
            <a:pPr>
              <a:lnSpc>
                <a:spcPct val="100000"/>
              </a:lnSpc>
            </a:pPr>
            <a:r>
              <a:rPr lang="en-GB" altLang="zh-TW" sz="2400" dirty="0"/>
              <a:t>The bootstrap procedure does not help determining if </a:t>
            </a:r>
            <a:r>
              <a:rPr lang="en-GB" altLang="zh-TW" sz="2400" u="sng" dirty="0"/>
              <a:t>the tree-building method is good</a:t>
            </a:r>
            <a:r>
              <a:rPr lang="en-GB" altLang="zh-TW" sz="2400" dirty="0"/>
              <a:t>. A wrong tree can have 100 % bootstrap support for all its branches!</a:t>
            </a:r>
          </a:p>
        </p:txBody>
      </p:sp>
      <p:sp>
        <p:nvSpPr>
          <p:cNvPr id="5" name="文字方塊 4"/>
          <p:cNvSpPr txBox="1"/>
          <p:nvPr/>
        </p:nvSpPr>
        <p:spPr>
          <a:xfrm>
            <a:off x="6851392" y="6546678"/>
            <a:ext cx="2296206" cy="276999"/>
          </a:xfrm>
          <a:prstGeom prst="rect">
            <a:avLst/>
          </a:prstGeom>
          <a:noFill/>
        </p:spPr>
        <p:txBody>
          <a:bodyPr wrap="none" rtlCol="0">
            <a:spAutoFit/>
          </a:bodyPr>
          <a:lstStyle/>
          <a:p>
            <a:pPr algn="r"/>
            <a:r>
              <a:rPr kumimoji="1" lang="en-US" altLang="zh-TW" sz="1200" dirty="0">
                <a:solidFill>
                  <a:schemeClr val="bg1"/>
                </a:solidFill>
              </a:rPr>
              <a:t>Adapted from  Cedric </a:t>
            </a:r>
            <a:r>
              <a:rPr kumimoji="1" lang="en-US" altLang="zh-TW" sz="1200" dirty="0" err="1">
                <a:solidFill>
                  <a:schemeClr val="bg1"/>
                </a:solidFill>
              </a:rPr>
              <a:t>Notredame</a:t>
            </a:r>
            <a:endParaRPr kumimoji="1" lang="zh-TW" altLang="en-US" sz="1200" dirty="0">
              <a:solidFill>
                <a:schemeClr val="bg1"/>
              </a:solidFill>
            </a:endParaRPr>
          </a:p>
        </p:txBody>
      </p:sp>
    </p:spTree>
    <p:extLst>
      <p:ext uri="{BB962C8B-B14F-4D97-AF65-F5344CB8AC3E}">
        <p14:creationId xmlns:p14="http://schemas.microsoft.com/office/powerpoint/2010/main" val="1784668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Supermatrix</a:t>
            </a:r>
            <a:r>
              <a:rPr lang="en-US" altLang="zh-TW" dirty="0"/>
              <a:t> vs </a:t>
            </a:r>
            <a:r>
              <a:rPr lang="en-US" altLang="zh-TW" dirty="0" err="1"/>
              <a:t>supertree</a:t>
            </a:r>
            <a:endParaRPr lang="zh-TW" altLang="en-US" dirty="0"/>
          </a:p>
        </p:txBody>
      </p:sp>
      <p:sp>
        <p:nvSpPr>
          <p:cNvPr id="4" name="矩形 3"/>
          <p:cNvSpPr/>
          <p:nvPr/>
        </p:nvSpPr>
        <p:spPr>
          <a:xfrm>
            <a:off x="0" y="6414717"/>
            <a:ext cx="9144000" cy="461665"/>
          </a:xfrm>
          <a:prstGeom prst="rect">
            <a:avLst/>
          </a:prstGeom>
        </p:spPr>
        <p:txBody>
          <a:bodyPr wrap="square">
            <a:spAutoFit/>
          </a:bodyPr>
          <a:lstStyle/>
          <a:p>
            <a:r>
              <a:rPr lang="en-US" altLang="zh-TW" sz="1200" b="1" dirty="0" err="1">
                <a:solidFill>
                  <a:schemeClr val="bg1"/>
                </a:solidFill>
              </a:rPr>
              <a:t>Phylogenomics</a:t>
            </a:r>
            <a:r>
              <a:rPr lang="en-US" altLang="zh-TW" sz="1200" b="1" dirty="0">
                <a:solidFill>
                  <a:schemeClr val="bg1"/>
                </a:solidFill>
              </a:rPr>
              <a:t> and the reconstruction of the tree of life. </a:t>
            </a:r>
            <a:r>
              <a:rPr lang="en-US" altLang="zh-TW" sz="1200" dirty="0" err="1">
                <a:solidFill>
                  <a:schemeClr val="bg1"/>
                </a:solidFill>
              </a:rPr>
              <a:t>Frédéric</a:t>
            </a:r>
            <a:r>
              <a:rPr lang="en-US" altLang="zh-TW" sz="1200" dirty="0">
                <a:solidFill>
                  <a:schemeClr val="bg1"/>
                </a:solidFill>
              </a:rPr>
              <a:t> </a:t>
            </a:r>
            <a:r>
              <a:rPr lang="en-US" altLang="zh-TW" sz="1200" dirty="0" err="1">
                <a:solidFill>
                  <a:schemeClr val="bg1"/>
                </a:solidFill>
              </a:rPr>
              <a:t>Delsuc</a:t>
            </a:r>
            <a:r>
              <a:rPr lang="en-US" altLang="zh-TW" sz="1200" dirty="0">
                <a:solidFill>
                  <a:schemeClr val="bg1"/>
                </a:solidFill>
              </a:rPr>
              <a:t>, </a:t>
            </a:r>
            <a:r>
              <a:rPr lang="en-US" altLang="zh-TW" sz="1200" dirty="0" err="1">
                <a:solidFill>
                  <a:schemeClr val="bg1"/>
                </a:solidFill>
              </a:rPr>
              <a:t>Henner</a:t>
            </a:r>
            <a:r>
              <a:rPr lang="en-US" altLang="zh-TW" sz="1200" dirty="0">
                <a:solidFill>
                  <a:schemeClr val="bg1"/>
                </a:solidFill>
              </a:rPr>
              <a:t> </a:t>
            </a:r>
            <a:r>
              <a:rPr lang="en-US" altLang="zh-TW" sz="1200" dirty="0" err="1">
                <a:solidFill>
                  <a:schemeClr val="bg1"/>
                </a:solidFill>
              </a:rPr>
              <a:t>Brinkmann</a:t>
            </a:r>
            <a:r>
              <a:rPr lang="en-US" altLang="zh-TW" sz="1200" dirty="0">
                <a:solidFill>
                  <a:schemeClr val="bg1"/>
                </a:solidFill>
              </a:rPr>
              <a:t>, </a:t>
            </a:r>
            <a:r>
              <a:rPr lang="en-US" altLang="zh-TW" sz="1200" dirty="0" err="1">
                <a:solidFill>
                  <a:schemeClr val="bg1"/>
                </a:solidFill>
              </a:rPr>
              <a:t>Hervé</a:t>
            </a:r>
            <a:r>
              <a:rPr lang="en-US" altLang="zh-TW" sz="1200" dirty="0">
                <a:solidFill>
                  <a:schemeClr val="bg1"/>
                </a:solidFill>
              </a:rPr>
              <a:t> Philippe (2005) </a:t>
            </a:r>
            <a:r>
              <a:rPr lang="en-US" altLang="zh-TW" sz="1200" i="1" dirty="0">
                <a:solidFill>
                  <a:schemeClr val="bg1"/>
                </a:solidFill>
              </a:rPr>
              <a:t>Nature reviews. Genetics</a:t>
            </a:r>
            <a:r>
              <a:rPr lang="en-US" altLang="zh-TW" sz="1200" dirty="0">
                <a:solidFill>
                  <a:schemeClr val="bg1"/>
                </a:solidFill>
              </a:rPr>
              <a:t> 6 (5) p. 361-75</a:t>
            </a:r>
          </a:p>
        </p:txBody>
      </p:sp>
      <p:pic>
        <p:nvPicPr>
          <p:cNvPr id="3074" name="Picture 2"/>
          <p:cNvPicPr>
            <a:picLocks noChangeAspect="1" noChangeArrowheads="1"/>
          </p:cNvPicPr>
          <p:nvPr/>
        </p:nvPicPr>
        <p:blipFill rotWithShape="1">
          <a:blip r:embed="rId2" cstate="print"/>
          <a:srcRect r="953" b="1105"/>
          <a:stretch/>
        </p:blipFill>
        <p:spPr bwMode="auto">
          <a:xfrm>
            <a:off x="1280161" y="1548668"/>
            <a:ext cx="6517484" cy="4330420"/>
          </a:xfrm>
          <a:prstGeom prst="rect">
            <a:avLst/>
          </a:prstGeom>
          <a:noFill/>
          <a:ln w="9525">
            <a:noFill/>
            <a:miter lim="800000"/>
            <a:headEnd/>
            <a:tailEnd/>
          </a:ln>
        </p:spPr>
      </p:pic>
    </p:spTree>
    <p:extLst>
      <p:ext uri="{BB962C8B-B14F-4D97-AF65-F5344CB8AC3E}">
        <p14:creationId xmlns:p14="http://schemas.microsoft.com/office/powerpoint/2010/main" val="725538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2400" dirty="0"/>
              <a:t>Single-gene data sets generate multiple, robustly supported alternative topologies.</a:t>
            </a:r>
            <a:endParaRPr lang="zh-TW" altLang="en-US" sz="2400" dirty="0"/>
          </a:p>
        </p:txBody>
      </p:sp>
      <p:sp>
        <p:nvSpPr>
          <p:cNvPr id="4" name="矩形 3"/>
          <p:cNvSpPr/>
          <p:nvPr/>
        </p:nvSpPr>
        <p:spPr>
          <a:xfrm>
            <a:off x="-20003" y="6414717"/>
            <a:ext cx="9144000" cy="461665"/>
          </a:xfrm>
          <a:prstGeom prst="rect">
            <a:avLst/>
          </a:prstGeom>
        </p:spPr>
        <p:txBody>
          <a:bodyPr wrap="square">
            <a:spAutoFit/>
          </a:bodyPr>
          <a:lstStyle/>
          <a:p>
            <a:r>
              <a:rPr lang="en-US" altLang="zh-TW" sz="1200" b="1" dirty="0">
                <a:solidFill>
                  <a:schemeClr val="bg1"/>
                </a:solidFill>
              </a:rPr>
              <a:t>Genome-scale approaches to resolving incongruence in molecular phylogenies. </a:t>
            </a:r>
            <a:r>
              <a:rPr lang="en-US" altLang="zh-TW" sz="1200" dirty="0" err="1">
                <a:solidFill>
                  <a:schemeClr val="bg1"/>
                </a:solidFill>
              </a:rPr>
              <a:t>Antonis</a:t>
            </a:r>
            <a:r>
              <a:rPr lang="en-US" altLang="zh-TW" sz="1200" dirty="0">
                <a:solidFill>
                  <a:schemeClr val="bg1"/>
                </a:solidFill>
              </a:rPr>
              <a:t> Rokas, Barry L Williams, Nicole King, Sean B Carroll (2003) </a:t>
            </a:r>
            <a:r>
              <a:rPr lang="en-US" altLang="zh-TW" sz="1200" i="1" dirty="0">
                <a:solidFill>
                  <a:schemeClr val="bg1"/>
                </a:solidFill>
              </a:rPr>
              <a:t>Nature</a:t>
            </a:r>
            <a:r>
              <a:rPr lang="en-US" altLang="zh-TW" sz="1200" dirty="0">
                <a:solidFill>
                  <a:schemeClr val="bg1"/>
                </a:solidFill>
              </a:rPr>
              <a:t> 425 (6960) p. 798-804</a:t>
            </a:r>
          </a:p>
        </p:txBody>
      </p:sp>
      <p:pic>
        <p:nvPicPr>
          <p:cNvPr id="1026" name="Picture 2"/>
          <p:cNvPicPr>
            <a:picLocks noChangeAspect="1" noChangeArrowheads="1"/>
          </p:cNvPicPr>
          <p:nvPr/>
        </p:nvPicPr>
        <p:blipFill>
          <a:blip r:embed="rId2" cstate="print"/>
          <a:srcRect/>
          <a:stretch>
            <a:fillRect/>
          </a:stretch>
        </p:blipFill>
        <p:spPr bwMode="auto">
          <a:xfrm>
            <a:off x="577390" y="1828799"/>
            <a:ext cx="7705998" cy="4008781"/>
          </a:xfrm>
          <a:prstGeom prst="rect">
            <a:avLst/>
          </a:prstGeom>
          <a:noFill/>
          <a:ln w="9525">
            <a:noFill/>
            <a:miter lim="800000"/>
            <a:headEnd/>
            <a:tailEnd/>
          </a:ln>
        </p:spPr>
      </p:pic>
    </p:spTree>
    <p:extLst>
      <p:ext uri="{BB962C8B-B14F-4D97-AF65-F5344CB8AC3E}">
        <p14:creationId xmlns:p14="http://schemas.microsoft.com/office/powerpoint/2010/main" val="397991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Concatenation</a:t>
            </a:r>
            <a:endParaRPr lang="zh-TW" altLang="en-US" dirty="0"/>
          </a:p>
        </p:txBody>
      </p:sp>
      <p:pic>
        <p:nvPicPr>
          <p:cNvPr id="2050" name="Picture 2"/>
          <p:cNvPicPr>
            <a:picLocks noChangeAspect="1" noChangeArrowheads="1"/>
          </p:cNvPicPr>
          <p:nvPr/>
        </p:nvPicPr>
        <p:blipFill>
          <a:blip r:embed="rId2" cstate="print"/>
          <a:srcRect/>
          <a:stretch>
            <a:fillRect/>
          </a:stretch>
        </p:blipFill>
        <p:spPr bwMode="auto">
          <a:xfrm>
            <a:off x="1417405" y="2283395"/>
            <a:ext cx="6309190" cy="3940437"/>
          </a:xfrm>
          <a:prstGeom prst="rect">
            <a:avLst/>
          </a:prstGeom>
          <a:noFill/>
          <a:ln w="9525">
            <a:noFill/>
            <a:miter lim="800000"/>
            <a:headEnd/>
            <a:tailEnd/>
          </a:ln>
        </p:spPr>
      </p:pic>
      <p:sp>
        <p:nvSpPr>
          <p:cNvPr id="8" name="文字方塊 7"/>
          <p:cNvSpPr txBox="1"/>
          <p:nvPr/>
        </p:nvSpPr>
        <p:spPr>
          <a:xfrm>
            <a:off x="2228850" y="1544731"/>
            <a:ext cx="1828800" cy="738664"/>
          </a:xfrm>
          <a:prstGeom prst="rect">
            <a:avLst/>
          </a:prstGeom>
          <a:noFill/>
        </p:spPr>
        <p:txBody>
          <a:bodyPr wrap="square" rtlCol="0">
            <a:spAutoFit/>
          </a:bodyPr>
          <a:lstStyle/>
          <a:p>
            <a:r>
              <a:rPr lang="en-US" altLang="zh-TW" sz="2100" dirty="0">
                <a:solidFill>
                  <a:srgbClr val="FF0000"/>
                </a:solidFill>
                <a:latin typeface="+mj-lt"/>
              </a:rPr>
              <a:t>Right Topology</a:t>
            </a:r>
            <a:endParaRPr lang="zh-TW" altLang="en-US" sz="2100" dirty="0">
              <a:solidFill>
                <a:srgbClr val="FF0000"/>
              </a:solidFill>
              <a:latin typeface="+mj-lt"/>
            </a:endParaRPr>
          </a:p>
        </p:txBody>
      </p:sp>
      <p:sp>
        <p:nvSpPr>
          <p:cNvPr id="9" name="文字方塊 8"/>
          <p:cNvSpPr txBox="1"/>
          <p:nvPr/>
        </p:nvSpPr>
        <p:spPr>
          <a:xfrm>
            <a:off x="4857749" y="1544732"/>
            <a:ext cx="2963059" cy="415498"/>
          </a:xfrm>
          <a:prstGeom prst="rect">
            <a:avLst/>
          </a:prstGeom>
          <a:noFill/>
        </p:spPr>
        <p:txBody>
          <a:bodyPr wrap="square" rtlCol="0">
            <a:spAutoFit/>
          </a:bodyPr>
          <a:lstStyle/>
          <a:p>
            <a:r>
              <a:rPr lang="en-US" altLang="zh-TW" sz="2100" dirty="0">
                <a:solidFill>
                  <a:srgbClr val="FF0000"/>
                </a:solidFill>
              </a:rPr>
              <a:t>High Bootstrap Support </a:t>
            </a:r>
            <a:endParaRPr lang="zh-TW" altLang="en-US" sz="2100" dirty="0">
              <a:solidFill>
                <a:srgbClr val="FF0000"/>
              </a:solidFill>
            </a:endParaRPr>
          </a:p>
        </p:txBody>
      </p:sp>
      <p:sp>
        <p:nvSpPr>
          <p:cNvPr id="11" name="加號 10"/>
          <p:cNvSpPr/>
          <p:nvPr/>
        </p:nvSpPr>
        <p:spPr>
          <a:xfrm>
            <a:off x="4229100" y="1573306"/>
            <a:ext cx="342900" cy="34290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0" name="矩形 3">
            <a:extLst>
              <a:ext uri="{FF2B5EF4-FFF2-40B4-BE49-F238E27FC236}">
                <a16:creationId xmlns:a16="http://schemas.microsoft.com/office/drawing/2014/main" id="{D38EA0B9-8AE8-BC4D-B145-71493E861D26}"/>
              </a:ext>
            </a:extLst>
          </p:cNvPr>
          <p:cNvSpPr/>
          <p:nvPr/>
        </p:nvSpPr>
        <p:spPr>
          <a:xfrm>
            <a:off x="-20003" y="6414717"/>
            <a:ext cx="9144000" cy="461665"/>
          </a:xfrm>
          <a:prstGeom prst="rect">
            <a:avLst/>
          </a:prstGeom>
        </p:spPr>
        <p:txBody>
          <a:bodyPr wrap="square">
            <a:spAutoFit/>
          </a:bodyPr>
          <a:lstStyle/>
          <a:p>
            <a:r>
              <a:rPr lang="en-US" altLang="zh-TW" sz="1200" b="1" dirty="0">
                <a:solidFill>
                  <a:schemeClr val="bg1"/>
                </a:solidFill>
              </a:rPr>
              <a:t>Genome-scale approaches to resolving incongruence in molecular phylogenies. </a:t>
            </a:r>
            <a:r>
              <a:rPr lang="en-US" altLang="zh-TW" sz="1200" dirty="0" err="1">
                <a:solidFill>
                  <a:schemeClr val="bg1"/>
                </a:solidFill>
              </a:rPr>
              <a:t>Antonis</a:t>
            </a:r>
            <a:r>
              <a:rPr lang="en-US" altLang="zh-TW" sz="1200" dirty="0">
                <a:solidFill>
                  <a:schemeClr val="bg1"/>
                </a:solidFill>
              </a:rPr>
              <a:t> Rokas, Barry L Williams, Nicole King, Sean B Carroll (2003) </a:t>
            </a:r>
            <a:r>
              <a:rPr lang="en-US" altLang="zh-TW" sz="1200" i="1" dirty="0">
                <a:solidFill>
                  <a:schemeClr val="bg1"/>
                </a:solidFill>
              </a:rPr>
              <a:t>Nature</a:t>
            </a:r>
            <a:r>
              <a:rPr lang="en-US" altLang="zh-TW" sz="1200" dirty="0">
                <a:solidFill>
                  <a:schemeClr val="bg1"/>
                </a:solidFill>
              </a:rPr>
              <a:t> 425 (6960) p. 798-804</a:t>
            </a:r>
          </a:p>
        </p:txBody>
      </p:sp>
    </p:spTree>
    <p:extLst>
      <p:ext uri="{BB962C8B-B14F-4D97-AF65-F5344CB8AC3E}">
        <p14:creationId xmlns:p14="http://schemas.microsoft.com/office/powerpoint/2010/main" val="343653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8FC7FF7B-231E-9B4F-8048-8C0057EB6898}"/>
              </a:ext>
            </a:extLst>
          </p:cNvPr>
          <p:cNvSpPr>
            <a:spLocks noGrp="1"/>
          </p:cNvSpPr>
          <p:nvPr>
            <p:ph type="ctrTitle"/>
          </p:nvPr>
        </p:nvSpPr>
        <p:spPr/>
        <p:txBody>
          <a:bodyPr>
            <a:noAutofit/>
          </a:bodyPr>
          <a:lstStyle/>
          <a:p>
            <a:r>
              <a:rPr lang="en-US" sz="2800" dirty="0">
                <a:latin typeface="+mj-lt"/>
              </a:rPr>
              <a:t>Incorporating alignment uncertainty into </a:t>
            </a:r>
            <a:r>
              <a:rPr lang="en-US" sz="2800" dirty="0" err="1">
                <a:latin typeface="+mj-lt"/>
              </a:rPr>
              <a:t>Felsenstein’s</a:t>
            </a:r>
            <a:r>
              <a:rPr lang="en-US" sz="2800" dirty="0">
                <a:latin typeface="+mj-lt"/>
              </a:rPr>
              <a:t> phylogenetic bootstrap to improve its reliability</a:t>
            </a:r>
          </a:p>
        </p:txBody>
      </p:sp>
      <p:sp>
        <p:nvSpPr>
          <p:cNvPr id="5" name="副標題 4">
            <a:extLst>
              <a:ext uri="{FF2B5EF4-FFF2-40B4-BE49-F238E27FC236}">
                <a16:creationId xmlns:a16="http://schemas.microsoft.com/office/drawing/2014/main" id="{56F193F0-2C17-6441-A78B-3CB9DE5C9E68}"/>
              </a:ext>
            </a:extLst>
          </p:cNvPr>
          <p:cNvSpPr>
            <a:spLocks noGrp="1"/>
          </p:cNvSpPr>
          <p:nvPr>
            <p:ph type="subTitle" idx="1"/>
          </p:nvPr>
        </p:nvSpPr>
        <p:spPr/>
        <p:txBody>
          <a:bodyPr>
            <a:normAutofit/>
          </a:bodyPr>
          <a:lstStyle/>
          <a:p>
            <a:r>
              <a:rPr lang="en-US" sz="2000" dirty="0">
                <a:solidFill>
                  <a:schemeClr val="bg1"/>
                </a:solidFill>
                <a:latin typeface="+mj-lt"/>
              </a:rPr>
              <a:t>Chang, J.-M. et al. </a:t>
            </a:r>
            <a:r>
              <a:rPr lang="en-US" sz="2000" i="1" dirty="0">
                <a:solidFill>
                  <a:schemeClr val="bg1"/>
                </a:solidFill>
                <a:latin typeface="+mj-lt"/>
              </a:rPr>
              <a:t>Bioinformatics</a:t>
            </a:r>
            <a:r>
              <a:rPr lang="en-US" sz="2000" dirty="0">
                <a:solidFill>
                  <a:schemeClr val="bg1"/>
                </a:solidFill>
                <a:latin typeface="+mj-lt"/>
              </a:rPr>
              <a:t> btz082 (2019) doi:10.1093/bioinformatics/btz082.</a:t>
            </a:r>
          </a:p>
        </p:txBody>
      </p:sp>
    </p:spTree>
    <p:extLst>
      <p:ext uri="{BB962C8B-B14F-4D97-AF65-F5344CB8AC3E}">
        <p14:creationId xmlns:p14="http://schemas.microsoft.com/office/powerpoint/2010/main" val="1089425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5633060" y="5280660"/>
            <a:ext cx="2057400" cy="480060"/>
          </a:xfrm>
          <a:prstGeom prst="rect">
            <a:avLst/>
          </a:prstGeom>
          <a:noFill/>
          <a:ln w="9525">
            <a:noFill/>
            <a:miter lim="800000"/>
            <a:headEnd/>
            <a:tailEnd/>
          </a:ln>
        </p:spPr>
        <p:txBody>
          <a:bodyPr lIns="0" tIns="0" rIns="0" bIns="0"/>
          <a:lstStyle/>
          <a:p>
            <a:pPr algn="ctr">
              <a:lnSpc>
                <a:spcPct val="95000"/>
              </a:lnSpc>
              <a:defRPr/>
            </a:pPr>
            <a:r>
              <a:rPr lang="en-US" sz="2900" kern="0" dirty="0">
                <a:solidFill>
                  <a:schemeClr val="bg1"/>
                </a:solidFill>
                <a:latin typeface="Arial" charset="0"/>
              </a:rPr>
              <a:t>T-Coffee</a:t>
            </a:r>
          </a:p>
        </p:txBody>
      </p:sp>
      <p:pic>
        <p:nvPicPr>
          <p:cNvPr id="6" name="Picture 5" descr="notredame.jpg"/>
          <p:cNvPicPr>
            <a:picLocks noChangeAspect="1"/>
          </p:cNvPicPr>
          <p:nvPr/>
        </p:nvPicPr>
        <p:blipFill>
          <a:blip r:embed="rId3"/>
          <a:stretch>
            <a:fillRect/>
          </a:stretch>
        </p:blipFill>
        <p:spPr>
          <a:xfrm>
            <a:off x="5884160" y="3333798"/>
            <a:ext cx="1555200" cy="1944000"/>
          </a:xfrm>
          <a:prstGeom prst="ellipse">
            <a:avLst/>
          </a:prstGeom>
          <a:ln>
            <a:noFill/>
          </a:ln>
          <a:effectLst>
            <a:softEdge rad="112500"/>
          </a:effectLst>
        </p:spPr>
      </p:pic>
      <p:pic>
        <p:nvPicPr>
          <p:cNvPr id="7" name="Picture 6" descr="higgins.jpg"/>
          <p:cNvPicPr>
            <a:picLocks noChangeAspect="1"/>
          </p:cNvPicPr>
          <p:nvPr/>
        </p:nvPicPr>
        <p:blipFill>
          <a:blip r:embed="rId4"/>
          <a:stretch>
            <a:fillRect/>
          </a:stretch>
        </p:blipFill>
        <p:spPr>
          <a:xfrm>
            <a:off x="731520" y="720090"/>
            <a:ext cx="1425600" cy="1944000"/>
          </a:xfrm>
          <a:prstGeom prst="ellipse">
            <a:avLst/>
          </a:prstGeom>
          <a:ln>
            <a:noFill/>
          </a:ln>
          <a:effectLst>
            <a:softEdge rad="112500"/>
          </a:effectLst>
        </p:spPr>
      </p:pic>
      <p:sp>
        <p:nvSpPr>
          <p:cNvPr id="8" name="Rectangle 1"/>
          <p:cNvSpPr txBox="1">
            <a:spLocks noChangeArrowheads="1"/>
          </p:cNvSpPr>
          <p:nvPr/>
        </p:nvSpPr>
        <p:spPr bwMode="auto">
          <a:xfrm>
            <a:off x="457200" y="2674620"/>
            <a:ext cx="2057400" cy="480060"/>
          </a:xfrm>
          <a:prstGeom prst="rect">
            <a:avLst/>
          </a:prstGeom>
          <a:noFill/>
          <a:ln w="9525">
            <a:noFill/>
            <a:miter lim="800000"/>
            <a:headEnd/>
            <a:tailEnd/>
          </a:ln>
        </p:spPr>
        <p:txBody>
          <a:bodyPr lIns="0" tIns="0" rIns="0" bIns="0"/>
          <a:lstStyle/>
          <a:p>
            <a:pPr algn="ctr">
              <a:lnSpc>
                <a:spcPct val="95000"/>
              </a:lnSpc>
              <a:defRPr/>
            </a:pPr>
            <a:r>
              <a:rPr lang="en-US" sz="2900" kern="0" dirty="0">
                <a:solidFill>
                  <a:schemeClr val="bg1"/>
                </a:solidFill>
                <a:latin typeface="Arial" charset="0"/>
              </a:rPr>
              <a:t>ClustalW</a:t>
            </a:r>
          </a:p>
        </p:txBody>
      </p:sp>
      <p:pic>
        <p:nvPicPr>
          <p:cNvPr id="9" name="Picture 8" descr="robert_edgar_365602614.jpg"/>
          <p:cNvPicPr>
            <a:picLocks/>
          </p:cNvPicPr>
          <p:nvPr/>
        </p:nvPicPr>
        <p:blipFill>
          <a:blip r:embed="rId5"/>
          <a:stretch>
            <a:fillRect/>
          </a:stretch>
        </p:blipFill>
        <p:spPr>
          <a:xfrm>
            <a:off x="1310348" y="3333798"/>
            <a:ext cx="1764000" cy="1944000"/>
          </a:xfrm>
          <a:prstGeom prst="ellipse">
            <a:avLst/>
          </a:prstGeom>
          <a:ln>
            <a:noFill/>
          </a:ln>
          <a:effectLst>
            <a:softEdge rad="112500"/>
          </a:effectLst>
        </p:spPr>
      </p:pic>
      <p:sp>
        <p:nvSpPr>
          <p:cNvPr id="10" name="Rectangle 1"/>
          <p:cNvSpPr txBox="1">
            <a:spLocks noChangeArrowheads="1"/>
          </p:cNvSpPr>
          <p:nvPr/>
        </p:nvSpPr>
        <p:spPr bwMode="auto">
          <a:xfrm>
            <a:off x="1163648" y="5280660"/>
            <a:ext cx="2057400" cy="480060"/>
          </a:xfrm>
          <a:prstGeom prst="rect">
            <a:avLst/>
          </a:prstGeom>
          <a:noFill/>
          <a:ln w="9525">
            <a:noFill/>
            <a:miter lim="800000"/>
            <a:headEnd/>
            <a:tailEnd/>
          </a:ln>
        </p:spPr>
        <p:txBody>
          <a:bodyPr lIns="0" tIns="0" rIns="0" bIns="0"/>
          <a:lstStyle/>
          <a:p>
            <a:pPr algn="ctr">
              <a:lnSpc>
                <a:spcPct val="95000"/>
              </a:lnSpc>
              <a:defRPr/>
            </a:pPr>
            <a:r>
              <a:rPr lang="en-US" sz="2900" kern="0" dirty="0">
                <a:solidFill>
                  <a:schemeClr val="bg1"/>
                </a:solidFill>
                <a:latin typeface="Arial" charset="0"/>
              </a:rPr>
              <a:t>Muscle</a:t>
            </a:r>
          </a:p>
        </p:txBody>
      </p:sp>
      <p:pic>
        <p:nvPicPr>
          <p:cNvPr id="11" name="Picture 10" descr="09octfbpKato.jpg"/>
          <p:cNvPicPr>
            <a:picLocks noChangeAspect="1"/>
          </p:cNvPicPr>
          <p:nvPr/>
        </p:nvPicPr>
        <p:blipFill>
          <a:blip r:embed="rId6"/>
          <a:stretch>
            <a:fillRect/>
          </a:stretch>
        </p:blipFill>
        <p:spPr>
          <a:xfrm>
            <a:off x="6896430" y="720090"/>
            <a:ext cx="1749600" cy="1944000"/>
          </a:xfrm>
          <a:prstGeom prst="ellipse">
            <a:avLst/>
          </a:prstGeom>
          <a:ln>
            <a:noFill/>
          </a:ln>
          <a:effectLst>
            <a:softEdge rad="112500"/>
          </a:effectLst>
        </p:spPr>
      </p:pic>
      <p:sp>
        <p:nvSpPr>
          <p:cNvPr id="12" name="Rectangle 1"/>
          <p:cNvSpPr txBox="1">
            <a:spLocks noChangeArrowheads="1"/>
          </p:cNvSpPr>
          <p:nvPr/>
        </p:nvSpPr>
        <p:spPr bwMode="auto">
          <a:xfrm>
            <a:off x="6783705" y="2674620"/>
            <a:ext cx="2057400" cy="480060"/>
          </a:xfrm>
          <a:prstGeom prst="rect">
            <a:avLst/>
          </a:prstGeom>
          <a:noFill/>
          <a:ln w="9525">
            <a:noFill/>
            <a:miter lim="800000"/>
            <a:headEnd/>
            <a:tailEnd/>
          </a:ln>
        </p:spPr>
        <p:txBody>
          <a:bodyPr lIns="0" tIns="0" rIns="0" bIns="0"/>
          <a:lstStyle/>
          <a:p>
            <a:pPr algn="ctr">
              <a:lnSpc>
                <a:spcPct val="95000"/>
              </a:lnSpc>
              <a:defRPr/>
            </a:pPr>
            <a:r>
              <a:rPr lang="en-US" sz="2900" kern="0" dirty="0">
                <a:solidFill>
                  <a:schemeClr val="bg1"/>
                </a:solidFill>
                <a:latin typeface="Arial" charset="0"/>
              </a:rPr>
              <a:t>MAFFT</a:t>
            </a:r>
          </a:p>
        </p:txBody>
      </p:sp>
      <p:pic>
        <p:nvPicPr>
          <p:cNvPr id="13" name="Picture 12" descr="jens2009.jpg"/>
          <p:cNvPicPr>
            <a:picLocks/>
          </p:cNvPicPr>
          <p:nvPr/>
        </p:nvPicPr>
        <p:blipFill>
          <a:blip r:embed="rId7" cstate="hqprint">
            <a:extLst>
              <a:ext uri="{28A0092B-C50C-407E-A947-70E740481C1C}">
                <a14:useLocalDpi xmlns:a14="http://schemas.microsoft.com/office/drawing/2010/main"/>
              </a:ext>
            </a:extLst>
          </a:blip>
          <a:stretch>
            <a:fillRect/>
          </a:stretch>
        </p:blipFill>
        <p:spPr>
          <a:xfrm>
            <a:off x="4800554" y="720090"/>
            <a:ext cx="1764000" cy="1944000"/>
          </a:xfrm>
          <a:prstGeom prst="ellipse">
            <a:avLst/>
          </a:prstGeom>
          <a:ln>
            <a:noFill/>
          </a:ln>
          <a:effectLst>
            <a:softEdge rad="112500"/>
          </a:effectLst>
        </p:spPr>
      </p:pic>
      <p:sp>
        <p:nvSpPr>
          <p:cNvPr id="14" name="Rectangle 1"/>
          <p:cNvSpPr txBox="1">
            <a:spLocks noChangeArrowheads="1"/>
          </p:cNvSpPr>
          <p:nvPr/>
        </p:nvSpPr>
        <p:spPr bwMode="auto">
          <a:xfrm>
            <a:off x="4652292" y="2674620"/>
            <a:ext cx="2057400" cy="480060"/>
          </a:xfrm>
          <a:prstGeom prst="rect">
            <a:avLst/>
          </a:prstGeom>
          <a:noFill/>
          <a:ln w="9525">
            <a:noFill/>
            <a:miter lim="800000"/>
            <a:headEnd/>
            <a:tailEnd/>
          </a:ln>
        </p:spPr>
        <p:txBody>
          <a:bodyPr lIns="0" tIns="0" rIns="0" bIns="0"/>
          <a:lstStyle/>
          <a:p>
            <a:pPr algn="ctr">
              <a:lnSpc>
                <a:spcPct val="95000"/>
              </a:lnSpc>
              <a:defRPr/>
            </a:pPr>
            <a:r>
              <a:rPr lang="en-US" sz="2900" kern="0" dirty="0">
                <a:solidFill>
                  <a:schemeClr val="bg1"/>
                </a:solidFill>
                <a:latin typeface="Arial" charset="0"/>
              </a:rPr>
              <a:t>DCA</a:t>
            </a:r>
          </a:p>
        </p:txBody>
      </p:sp>
      <p:pic>
        <p:nvPicPr>
          <p:cNvPr id="15" name="Picture 14" descr="08sepnhpDo.jpeg"/>
          <p:cNvPicPr>
            <a:picLocks noChangeAspect="1"/>
          </p:cNvPicPr>
          <p:nvPr/>
        </p:nvPicPr>
        <p:blipFill>
          <a:blip r:embed="rId8"/>
          <a:stretch>
            <a:fillRect/>
          </a:stretch>
        </p:blipFill>
        <p:spPr>
          <a:xfrm>
            <a:off x="3614916" y="3333798"/>
            <a:ext cx="1738013" cy="1944000"/>
          </a:xfrm>
          <a:prstGeom prst="ellipse">
            <a:avLst/>
          </a:prstGeom>
          <a:ln>
            <a:noFill/>
          </a:ln>
          <a:effectLst>
            <a:softEdge rad="112500"/>
          </a:effectLst>
        </p:spPr>
      </p:pic>
      <p:sp>
        <p:nvSpPr>
          <p:cNvPr id="16" name="Rectangle 1"/>
          <p:cNvSpPr txBox="1">
            <a:spLocks noChangeArrowheads="1"/>
          </p:cNvSpPr>
          <p:nvPr/>
        </p:nvSpPr>
        <p:spPr bwMode="auto">
          <a:xfrm>
            <a:off x="3455222" y="5280660"/>
            <a:ext cx="2057400" cy="480060"/>
          </a:xfrm>
          <a:prstGeom prst="rect">
            <a:avLst/>
          </a:prstGeom>
          <a:noFill/>
          <a:ln w="9525">
            <a:noFill/>
            <a:miter lim="800000"/>
            <a:headEnd/>
            <a:tailEnd/>
          </a:ln>
        </p:spPr>
        <p:txBody>
          <a:bodyPr lIns="0" tIns="0" rIns="0" bIns="0"/>
          <a:lstStyle/>
          <a:p>
            <a:pPr algn="ctr">
              <a:lnSpc>
                <a:spcPct val="95000"/>
              </a:lnSpc>
              <a:defRPr/>
            </a:pPr>
            <a:r>
              <a:rPr lang="en-US" sz="2900" kern="0" dirty="0" err="1">
                <a:solidFill>
                  <a:schemeClr val="bg1"/>
                </a:solidFill>
                <a:latin typeface="Arial" charset="0"/>
              </a:rPr>
              <a:t>ProbCons</a:t>
            </a:r>
            <a:endParaRPr lang="en-US" sz="2900" kern="0" dirty="0">
              <a:solidFill>
                <a:schemeClr val="bg1"/>
              </a:solidFill>
              <a:latin typeface="Arial" charset="0"/>
            </a:endParaRPr>
          </a:p>
        </p:txBody>
      </p:sp>
      <p:sp>
        <p:nvSpPr>
          <p:cNvPr id="17" name="Rectangle 1"/>
          <p:cNvSpPr txBox="1">
            <a:spLocks noChangeArrowheads="1"/>
          </p:cNvSpPr>
          <p:nvPr/>
        </p:nvSpPr>
        <p:spPr bwMode="auto">
          <a:xfrm>
            <a:off x="2537460" y="2674620"/>
            <a:ext cx="2057400" cy="480060"/>
          </a:xfrm>
          <a:prstGeom prst="rect">
            <a:avLst/>
          </a:prstGeom>
          <a:noFill/>
          <a:ln w="9525">
            <a:noFill/>
            <a:miter lim="800000"/>
            <a:headEnd/>
            <a:tailEnd/>
          </a:ln>
        </p:spPr>
        <p:txBody>
          <a:bodyPr lIns="0" tIns="0" rIns="0" bIns="0"/>
          <a:lstStyle/>
          <a:p>
            <a:pPr algn="ctr">
              <a:lnSpc>
                <a:spcPct val="95000"/>
              </a:lnSpc>
              <a:defRPr/>
            </a:pPr>
            <a:r>
              <a:rPr lang="en-US" sz="2900" kern="0" dirty="0" err="1">
                <a:solidFill>
                  <a:schemeClr val="bg1"/>
                </a:solidFill>
                <a:latin typeface="Arial" charset="0"/>
              </a:rPr>
              <a:t>Dalign</a:t>
            </a:r>
            <a:endParaRPr lang="en-US" sz="2900" kern="0" dirty="0">
              <a:solidFill>
                <a:schemeClr val="bg1"/>
              </a:solidFill>
              <a:latin typeface="Arial" charset="0"/>
            </a:endParaRPr>
          </a:p>
        </p:txBody>
      </p:sp>
      <p:pic>
        <p:nvPicPr>
          <p:cNvPr id="18" name="Picture 17" descr="bg1.jpg"/>
          <p:cNvPicPr>
            <a:picLocks noChangeAspect="1"/>
          </p:cNvPicPr>
          <p:nvPr/>
        </p:nvPicPr>
        <p:blipFill>
          <a:blip r:embed="rId9"/>
          <a:stretch>
            <a:fillRect/>
          </a:stretch>
        </p:blipFill>
        <p:spPr>
          <a:xfrm>
            <a:off x="2806145" y="720090"/>
            <a:ext cx="1436870" cy="1944000"/>
          </a:xfrm>
          <a:prstGeom prst="ellipse">
            <a:avLst/>
          </a:prstGeom>
          <a:ln>
            <a:noFill/>
          </a:ln>
          <a:effectLst>
            <a:softEdge rad="112500"/>
          </a:effectLst>
        </p:spPr>
      </p:pic>
      <p:sp>
        <p:nvSpPr>
          <p:cNvPr id="19" name="Rectangle 1"/>
          <p:cNvSpPr txBox="1">
            <a:spLocks noChangeArrowheads="1"/>
          </p:cNvSpPr>
          <p:nvPr/>
        </p:nvSpPr>
        <p:spPr bwMode="auto">
          <a:xfrm>
            <a:off x="2274570" y="0"/>
            <a:ext cx="4594860" cy="617220"/>
          </a:xfrm>
          <a:prstGeom prst="rect">
            <a:avLst/>
          </a:prstGeom>
          <a:noFill/>
          <a:ln w="9525">
            <a:noFill/>
            <a:miter lim="800000"/>
            <a:headEnd/>
            <a:tailEnd/>
          </a:ln>
        </p:spPr>
        <p:txBody>
          <a:bodyPr lIns="0" tIns="0" rIns="0" bIns="0"/>
          <a:lstStyle/>
          <a:p>
            <a:pPr algn="ctr">
              <a:lnSpc>
                <a:spcPct val="95000"/>
              </a:lnSpc>
              <a:defRPr/>
            </a:pPr>
            <a:r>
              <a:rPr lang="en-US" sz="3600" kern="0" dirty="0">
                <a:solidFill>
                  <a:schemeClr val="bg1"/>
                </a:solidFill>
                <a:latin typeface="Arial" charset="0"/>
              </a:rPr>
              <a:t>If you build a tree, </a:t>
            </a:r>
          </a:p>
        </p:txBody>
      </p:sp>
      <p:sp>
        <p:nvSpPr>
          <p:cNvPr id="21" name="Rectangle 1"/>
          <p:cNvSpPr txBox="1">
            <a:spLocks noChangeArrowheads="1"/>
          </p:cNvSpPr>
          <p:nvPr/>
        </p:nvSpPr>
        <p:spPr bwMode="auto">
          <a:xfrm>
            <a:off x="1917277" y="5932170"/>
            <a:ext cx="5355165" cy="617220"/>
          </a:xfrm>
          <a:prstGeom prst="rect">
            <a:avLst/>
          </a:prstGeom>
          <a:noFill/>
          <a:ln w="9525">
            <a:noFill/>
            <a:miter lim="800000"/>
            <a:headEnd/>
            <a:tailEnd/>
          </a:ln>
        </p:spPr>
        <p:txBody>
          <a:bodyPr lIns="0" tIns="0" rIns="0" bIns="0"/>
          <a:lstStyle/>
          <a:p>
            <a:pPr algn="ctr">
              <a:lnSpc>
                <a:spcPct val="95000"/>
              </a:lnSpc>
              <a:defRPr/>
            </a:pPr>
            <a:r>
              <a:rPr lang="en-US" sz="3600" kern="0" dirty="0">
                <a:solidFill>
                  <a:schemeClr val="bg1"/>
                </a:solidFill>
                <a:latin typeface="Arial" charset="0"/>
              </a:rPr>
              <a:t>Which guy should I trust?</a:t>
            </a:r>
          </a:p>
        </p:txBody>
      </p:sp>
    </p:spTree>
    <p:extLst>
      <p:ext uri="{BB962C8B-B14F-4D97-AF65-F5344CB8AC3E}">
        <p14:creationId xmlns:p14="http://schemas.microsoft.com/office/powerpoint/2010/main" val="134904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145">
                                          <p:stCondLst>
                                            <p:cond delay="0"/>
                                          </p:stCondLst>
                                        </p:cTn>
                                        <p:tgtEl>
                                          <p:spTgt spid="15"/>
                                        </p:tgtEl>
                                      </p:cBhvr>
                                    </p:animEffect>
                                    <p:anim calcmode="lin" valueType="num">
                                      <p:cBhvr>
                                        <p:cTn id="24"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29" dur="7">
                                          <p:stCondLst>
                                            <p:cond delay="163"/>
                                          </p:stCondLst>
                                        </p:cTn>
                                        <p:tgtEl>
                                          <p:spTgt spid="15"/>
                                        </p:tgtEl>
                                      </p:cBhvr>
                                      <p:to x="100000" y="60000"/>
                                    </p:animScale>
                                    <p:animScale>
                                      <p:cBhvr>
                                        <p:cTn id="30" dur="42" decel="50000">
                                          <p:stCondLst>
                                            <p:cond delay="169"/>
                                          </p:stCondLst>
                                        </p:cTn>
                                        <p:tgtEl>
                                          <p:spTgt spid="15"/>
                                        </p:tgtEl>
                                      </p:cBhvr>
                                      <p:to x="100000" y="100000"/>
                                    </p:animScale>
                                    <p:animScale>
                                      <p:cBhvr>
                                        <p:cTn id="31" dur="7">
                                          <p:stCondLst>
                                            <p:cond delay="328"/>
                                          </p:stCondLst>
                                        </p:cTn>
                                        <p:tgtEl>
                                          <p:spTgt spid="15"/>
                                        </p:tgtEl>
                                      </p:cBhvr>
                                      <p:to x="100000" y="80000"/>
                                    </p:animScale>
                                    <p:animScale>
                                      <p:cBhvr>
                                        <p:cTn id="32" dur="42" decel="50000">
                                          <p:stCondLst>
                                            <p:cond delay="335"/>
                                          </p:stCondLst>
                                        </p:cTn>
                                        <p:tgtEl>
                                          <p:spTgt spid="15"/>
                                        </p:tgtEl>
                                      </p:cBhvr>
                                      <p:to x="100000" y="100000"/>
                                    </p:animScale>
                                    <p:animScale>
                                      <p:cBhvr>
                                        <p:cTn id="33" dur="7">
                                          <p:stCondLst>
                                            <p:cond delay="411"/>
                                          </p:stCondLst>
                                        </p:cTn>
                                        <p:tgtEl>
                                          <p:spTgt spid="15"/>
                                        </p:tgtEl>
                                      </p:cBhvr>
                                      <p:to x="100000" y="90000"/>
                                    </p:animScale>
                                    <p:animScale>
                                      <p:cBhvr>
                                        <p:cTn id="34" dur="42" decel="50000">
                                          <p:stCondLst>
                                            <p:cond delay="417"/>
                                          </p:stCondLst>
                                        </p:cTn>
                                        <p:tgtEl>
                                          <p:spTgt spid="15"/>
                                        </p:tgtEl>
                                      </p:cBhvr>
                                      <p:to x="100000" y="100000"/>
                                    </p:animScale>
                                    <p:animScale>
                                      <p:cBhvr>
                                        <p:cTn id="35" dur="7">
                                          <p:stCondLst>
                                            <p:cond delay="452"/>
                                          </p:stCondLst>
                                        </p:cTn>
                                        <p:tgtEl>
                                          <p:spTgt spid="15"/>
                                        </p:tgtEl>
                                      </p:cBhvr>
                                      <p:to x="100000" y="95000"/>
                                    </p:animScale>
                                    <p:animScale>
                                      <p:cBhvr>
                                        <p:cTn id="36" dur="42" decel="50000">
                                          <p:stCondLst>
                                            <p:cond delay="459"/>
                                          </p:stCondLst>
                                        </p:cTn>
                                        <p:tgtEl>
                                          <p:spTgt spid="1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145">
                                          <p:stCondLst>
                                            <p:cond delay="0"/>
                                          </p:stCondLst>
                                        </p:cTn>
                                        <p:tgtEl>
                                          <p:spTgt spid="13"/>
                                        </p:tgtEl>
                                      </p:cBhvr>
                                    </p:animEffect>
                                    <p:anim calcmode="lin" valueType="num">
                                      <p:cBhvr>
                                        <p:cTn id="40"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45" dur="7">
                                          <p:stCondLst>
                                            <p:cond delay="163"/>
                                          </p:stCondLst>
                                        </p:cTn>
                                        <p:tgtEl>
                                          <p:spTgt spid="13"/>
                                        </p:tgtEl>
                                      </p:cBhvr>
                                      <p:to x="100000" y="60000"/>
                                    </p:animScale>
                                    <p:animScale>
                                      <p:cBhvr>
                                        <p:cTn id="46" dur="42" decel="50000">
                                          <p:stCondLst>
                                            <p:cond delay="169"/>
                                          </p:stCondLst>
                                        </p:cTn>
                                        <p:tgtEl>
                                          <p:spTgt spid="13"/>
                                        </p:tgtEl>
                                      </p:cBhvr>
                                      <p:to x="100000" y="100000"/>
                                    </p:animScale>
                                    <p:animScale>
                                      <p:cBhvr>
                                        <p:cTn id="47" dur="7">
                                          <p:stCondLst>
                                            <p:cond delay="328"/>
                                          </p:stCondLst>
                                        </p:cTn>
                                        <p:tgtEl>
                                          <p:spTgt spid="13"/>
                                        </p:tgtEl>
                                      </p:cBhvr>
                                      <p:to x="100000" y="80000"/>
                                    </p:animScale>
                                    <p:animScale>
                                      <p:cBhvr>
                                        <p:cTn id="48" dur="42" decel="50000">
                                          <p:stCondLst>
                                            <p:cond delay="335"/>
                                          </p:stCondLst>
                                        </p:cTn>
                                        <p:tgtEl>
                                          <p:spTgt spid="13"/>
                                        </p:tgtEl>
                                      </p:cBhvr>
                                      <p:to x="100000" y="100000"/>
                                    </p:animScale>
                                    <p:animScale>
                                      <p:cBhvr>
                                        <p:cTn id="49" dur="7">
                                          <p:stCondLst>
                                            <p:cond delay="411"/>
                                          </p:stCondLst>
                                        </p:cTn>
                                        <p:tgtEl>
                                          <p:spTgt spid="13"/>
                                        </p:tgtEl>
                                      </p:cBhvr>
                                      <p:to x="100000" y="90000"/>
                                    </p:animScale>
                                    <p:animScale>
                                      <p:cBhvr>
                                        <p:cTn id="50" dur="42" decel="50000">
                                          <p:stCondLst>
                                            <p:cond delay="417"/>
                                          </p:stCondLst>
                                        </p:cTn>
                                        <p:tgtEl>
                                          <p:spTgt spid="13"/>
                                        </p:tgtEl>
                                      </p:cBhvr>
                                      <p:to x="100000" y="100000"/>
                                    </p:animScale>
                                    <p:animScale>
                                      <p:cBhvr>
                                        <p:cTn id="51" dur="7">
                                          <p:stCondLst>
                                            <p:cond delay="452"/>
                                          </p:stCondLst>
                                        </p:cTn>
                                        <p:tgtEl>
                                          <p:spTgt spid="13"/>
                                        </p:tgtEl>
                                      </p:cBhvr>
                                      <p:to x="100000" y="95000"/>
                                    </p:animScale>
                                    <p:animScale>
                                      <p:cBhvr>
                                        <p:cTn id="52" dur="42" decel="50000">
                                          <p:stCondLst>
                                            <p:cond delay="459"/>
                                          </p:stCondLst>
                                        </p:cTn>
                                        <p:tgtEl>
                                          <p:spTgt spid="13"/>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145">
                                          <p:stCondLst>
                                            <p:cond delay="0"/>
                                          </p:stCondLst>
                                        </p:cTn>
                                        <p:tgtEl>
                                          <p:spTgt spid="6"/>
                                        </p:tgtEl>
                                      </p:cBhvr>
                                    </p:animEffect>
                                    <p:anim calcmode="lin" valueType="num">
                                      <p:cBhvr>
                                        <p:cTn id="56"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59"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0"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61" dur="7">
                                          <p:stCondLst>
                                            <p:cond delay="163"/>
                                          </p:stCondLst>
                                        </p:cTn>
                                        <p:tgtEl>
                                          <p:spTgt spid="6"/>
                                        </p:tgtEl>
                                      </p:cBhvr>
                                      <p:to x="100000" y="60000"/>
                                    </p:animScale>
                                    <p:animScale>
                                      <p:cBhvr>
                                        <p:cTn id="62" dur="42" decel="50000">
                                          <p:stCondLst>
                                            <p:cond delay="169"/>
                                          </p:stCondLst>
                                        </p:cTn>
                                        <p:tgtEl>
                                          <p:spTgt spid="6"/>
                                        </p:tgtEl>
                                      </p:cBhvr>
                                      <p:to x="100000" y="100000"/>
                                    </p:animScale>
                                    <p:animScale>
                                      <p:cBhvr>
                                        <p:cTn id="63" dur="7">
                                          <p:stCondLst>
                                            <p:cond delay="328"/>
                                          </p:stCondLst>
                                        </p:cTn>
                                        <p:tgtEl>
                                          <p:spTgt spid="6"/>
                                        </p:tgtEl>
                                      </p:cBhvr>
                                      <p:to x="100000" y="80000"/>
                                    </p:animScale>
                                    <p:animScale>
                                      <p:cBhvr>
                                        <p:cTn id="64" dur="42" decel="50000">
                                          <p:stCondLst>
                                            <p:cond delay="335"/>
                                          </p:stCondLst>
                                        </p:cTn>
                                        <p:tgtEl>
                                          <p:spTgt spid="6"/>
                                        </p:tgtEl>
                                      </p:cBhvr>
                                      <p:to x="100000" y="100000"/>
                                    </p:animScale>
                                    <p:animScale>
                                      <p:cBhvr>
                                        <p:cTn id="65" dur="7">
                                          <p:stCondLst>
                                            <p:cond delay="411"/>
                                          </p:stCondLst>
                                        </p:cTn>
                                        <p:tgtEl>
                                          <p:spTgt spid="6"/>
                                        </p:tgtEl>
                                      </p:cBhvr>
                                      <p:to x="100000" y="90000"/>
                                    </p:animScale>
                                    <p:animScale>
                                      <p:cBhvr>
                                        <p:cTn id="66" dur="42" decel="50000">
                                          <p:stCondLst>
                                            <p:cond delay="417"/>
                                          </p:stCondLst>
                                        </p:cTn>
                                        <p:tgtEl>
                                          <p:spTgt spid="6"/>
                                        </p:tgtEl>
                                      </p:cBhvr>
                                      <p:to x="100000" y="100000"/>
                                    </p:animScale>
                                    <p:animScale>
                                      <p:cBhvr>
                                        <p:cTn id="67" dur="7">
                                          <p:stCondLst>
                                            <p:cond delay="452"/>
                                          </p:stCondLst>
                                        </p:cTn>
                                        <p:tgtEl>
                                          <p:spTgt spid="6"/>
                                        </p:tgtEl>
                                      </p:cBhvr>
                                      <p:to x="100000" y="95000"/>
                                    </p:animScale>
                                    <p:animScale>
                                      <p:cBhvr>
                                        <p:cTn id="68" dur="42" decel="50000">
                                          <p:stCondLst>
                                            <p:cond delay="459"/>
                                          </p:stCondLst>
                                        </p:cTn>
                                        <p:tgtEl>
                                          <p:spTgt spid="6"/>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down)">
                                      <p:cBhvr>
                                        <p:cTn id="71" dur="145">
                                          <p:stCondLst>
                                            <p:cond delay="0"/>
                                          </p:stCondLst>
                                        </p:cTn>
                                        <p:tgtEl>
                                          <p:spTgt spid="11"/>
                                        </p:tgtEl>
                                      </p:cBhvr>
                                    </p:animEffect>
                                    <p:anim calcmode="lin" valueType="num">
                                      <p:cBhvr>
                                        <p:cTn id="72"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3"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4"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75"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76"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77" dur="7">
                                          <p:stCondLst>
                                            <p:cond delay="163"/>
                                          </p:stCondLst>
                                        </p:cTn>
                                        <p:tgtEl>
                                          <p:spTgt spid="11"/>
                                        </p:tgtEl>
                                      </p:cBhvr>
                                      <p:to x="100000" y="60000"/>
                                    </p:animScale>
                                    <p:animScale>
                                      <p:cBhvr>
                                        <p:cTn id="78" dur="42" decel="50000">
                                          <p:stCondLst>
                                            <p:cond delay="169"/>
                                          </p:stCondLst>
                                        </p:cTn>
                                        <p:tgtEl>
                                          <p:spTgt spid="11"/>
                                        </p:tgtEl>
                                      </p:cBhvr>
                                      <p:to x="100000" y="100000"/>
                                    </p:animScale>
                                    <p:animScale>
                                      <p:cBhvr>
                                        <p:cTn id="79" dur="7">
                                          <p:stCondLst>
                                            <p:cond delay="328"/>
                                          </p:stCondLst>
                                        </p:cTn>
                                        <p:tgtEl>
                                          <p:spTgt spid="11"/>
                                        </p:tgtEl>
                                      </p:cBhvr>
                                      <p:to x="100000" y="80000"/>
                                    </p:animScale>
                                    <p:animScale>
                                      <p:cBhvr>
                                        <p:cTn id="80" dur="42" decel="50000">
                                          <p:stCondLst>
                                            <p:cond delay="335"/>
                                          </p:stCondLst>
                                        </p:cTn>
                                        <p:tgtEl>
                                          <p:spTgt spid="11"/>
                                        </p:tgtEl>
                                      </p:cBhvr>
                                      <p:to x="100000" y="100000"/>
                                    </p:animScale>
                                    <p:animScale>
                                      <p:cBhvr>
                                        <p:cTn id="81" dur="7">
                                          <p:stCondLst>
                                            <p:cond delay="411"/>
                                          </p:stCondLst>
                                        </p:cTn>
                                        <p:tgtEl>
                                          <p:spTgt spid="11"/>
                                        </p:tgtEl>
                                      </p:cBhvr>
                                      <p:to x="100000" y="90000"/>
                                    </p:animScale>
                                    <p:animScale>
                                      <p:cBhvr>
                                        <p:cTn id="82" dur="42" decel="50000">
                                          <p:stCondLst>
                                            <p:cond delay="417"/>
                                          </p:stCondLst>
                                        </p:cTn>
                                        <p:tgtEl>
                                          <p:spTgt spid="11"/>
                                        </p:tgtEl>
                                      </p:cBhvr>
                                      <p:to x="100000" y="100000"/>
                                    </p:animScale>
                                    <p:animScale>
                                      <p:cBhvr>
                                        <p:cTn id="83" dur="7">
                                          <p:stCondLst>
                                            <p:cond delay="452"/>
                                          </p:stCondLst>
                                        </p:cTn>
                                        <p:tgtEl>
                                          <p:spTgt spid="11"/>
                                        </p:tgtEl>
                                      </p:cBhvr>
                                      <p:to x="100000" y="95000"/>
                                    </p:animScale>
                                    <p:animScale>
                                      <p:cBhvr>
                                        <p:cTn id="84" dur="42" decel="50000">
                                          <p:stCondLst>
                                            <p:cond delay="459"/>
                                          </p:stCondLst>
                                        </p:cTn>
                                        <p:tgtEl>
                                          <p:spTgt spid="11"/>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down)">
                                      <p:cBhvr>
                                        <p:cTn id="87" dur="145">
                                          <p:stCondLst>
                                            <p:cond delay="0"/>
                                          </p:stCondLst>
                                        </p:cTn>
                                        <p:tgtEl>
                                          <p:spTgt spid="7"/>
                                        </p:tgtEl>
                                      </p:cBhvr>
                                    </p:animEffect>
                                    <p:anim calcmode="lin" valueType="num">
                                      <p:cBhvr>
                                        <p:cTn id="88"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9"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0"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91"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92"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93" dur="7">
                                          <p:stCondLst>
                                            <p:cond delay="163"/>
                                          </p:stCondLst>
                                        </p:cTn>
                                        <p:tgtEl>
                                          <p:spTgt spid="7"/>
                                        </p:tgtEl>
                                      </p:cBhvr>
                                      <p:to x="100000" y="60000"/>
                                    </p:animScale>
                                    <p:animScale>
                                      <p:cBhvr>
                                        <p:cTn id="94" dur="42" decel="50000">
                                          <p:stCondLst>
                                            <p:cond delay="169"/>
                                          </p:stCondLst>
                                        </p:cTn>
                                        <p:tgtEl>
                                          <p:spTgt spid="7"/>
                                        </p:tgtEl>
                                      </p:cBhvr>
                                      <p:to x="100000" y="100000"/>
                                    </p:animScale>
                                    <p:animScale>
                                      <p:cBhvr>
                                        <p:cTn id="95" dur="7">
                                          <p:stCondLst>
                                            <p:cond delay="328"/>
                                          </p:stCondLst>
                                        </p:cTn>
                                        <p:tgtEl>
                                          <p:spTgt spid="7"/>
                                        </p:tgtEl>
                                      </p:cBhvr>
                                      <p:to x="100000" y="80000"/>
                                    </p:animScale>
                                    <p:animScale>
                                      <p:cBhvr>
                                        <p:cTn id="96" dur="42" decel="50000">
                                          <p:stCondLst>
                                            <p:cond delay="335"/>
                                          </p:stCondLst>
                                        </p:cTn>
                                        <p:tgtEl>
                                          <p:spTgt spid="7"/>
                                        </p:tgtEl>
                                      </p:cBhvr>
                                      <p:to x="100000" y="100000"/>
                                    </p:animScale>
                                    <p:animScale>
                                      <p:cBhvr>
                                        <p:cTn id="97" dur="7">
                                          <p:stCondLst>
                                            <p:cond delay="411"/>
                                          </p:stCondLst>
                                        </p:cTn>
                                        <p:tgtEl>
                                          <p:spTgt spid="7"/>
                                        </p:tgtEl>
                                      </p:cBhvr>
                                      <p:to x="100000" y="90000"/>
                                    </p:animScale>
                                    <p:animScale>
                                      <p:cBhvr>
                                        <p:cTn id="98" dur="42" decel="50000">
                                          <p:stCondLst>
                                            <p:cond delay="417"/>
                                          </p:stCondLst>
                                        </p:cTn>
                                        <p:tgtEl>
                                          <p:spTgt spid="7"/>
                                        </p:tgtEl>
                                      </p:cBhvr>
                                      <p:to x="100000" y="100000"/>
                                    </p:animScale>
                                    <p:animScale>
                                      <p:cBhvr>
                                        <p:cTn id="99" dur="7">
                                          <p:stCondLst>
                                            <p:cond delay="452"/>
                                          </p:stCondLst>
                                        </p:cTn>
                                        <p:tgtEl>
                                          <p:spTgt spid="7"/>
                                        </p:tgtEl>
                                      </p:cBhvr>
                                      <p:to x="100000" y="95000"/>
                                    </p:animScale>
                                    <p:animScale>
                                      <p:cBhvr>
                                        <p:cTn id="100" dur="42" decel="50000">
                                          <p:stCondLst>
                                            <p:cond delay="459"/>
                                          </p:stCondLst>
                                        </p:cTn>
                                        <p:tgtEl>
                                          <p:spTgt spid="7"/>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down)">
                                      <p:cBhvr>
                                        <p:cTn id="103" dur="145">
                                          <p:stCondLst>
                                            <p:cond delay="0"/>
                                          </p:stCondLst>
                                        </p:cTn>
                                        <p:tgtEl>
                                          <p:spTgt spid="18"/>
                                        </p:tgtEl>
                                      </p:cBhvr>
                                    </p:animEffect>
                                    <p:anim calcmode="lin" valueType="num">
                                      <p:cBhvr>
                                        <p:cTn id="104"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5"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6"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107"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108"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109" dur="7">
                                          <p:stCondLst>
                                            <p:cond delay="163"/>
                                          </p:stCondLst>
                                        </p:cTn>
                                        <p:tgtEl>
                                          <p:spTgt spid="18"/>
                                        </p:tgtEl>
                                      </p:cBhvr>
                                      <p:to x="100000" y="60000"/>
                                    </p:animScale>
                                    <p:animScale>
                                      <p:cBhvr>
                                        <p:cTn id="110" dur="42" decel="50000">
                                          <p:stCondLst>
                                            <p:cond delay="169"/>
                                          </p:stCondLst>
                                        </p:cTn>
                                        <p:tgtEl>
                                          <p:spTgt spid="18"/>
                                        </p:tgtEl>
                                      </p:cBhvr>
                                      <p:to x="100000" y="100000"/>
                                    </p:animScale>
                                    <p:animScale>
                                      <p:cBhvr>
                                        <p:cTn id="111" dur="7">
                                          <p:stCondLst>
                                            <p:cond delay="328"/>
                                          </p:stCondLst>
                                        </p:cTn>
                                        <p:tgtEl>
                                          <p:spTgt spid="18"/>
                                        </p:tgtEl>
                                      </p:cBhvr>
                                      <p:to x="100000" y="80000"/>
                                    </p:animScale>
                                    <p:animScale>
                                      <p:cBhvr>
                                        <p:cTn id="112" dur="42" decel="50000">
                                          <p:stCondLst>
                                            <p:cond delay="335"/>
                                          </p:stCondLst>
                                        </p:cTn>
                                        <p:tgtEl>
                                          <p:spTgt spid="18"/>
                                        </p:tgtEl>
                                      </p:cBhvr>
                                      <p:to x="100000" y="100000"/>
                                    </p:animScale>
                                    <p:animScale>
                                      <p:cBhvr>
                                        <p:cTn id="113" dur="7">
                                          <p:stCondLst>
                                            <p:cond delay="411"/>
                                          </p:stCondLst>
                                        </p:cTn>
                                        <p:tgtEl>
                                          <p:spTgt spid="18"/>
                                        </p:tgtEl>
                                      </p:cBhvr>
                                      <p:to x="100000" y="90000"/>
                                    </p:animScale>
                                    <p:animScale>
                                      <p:cBhvr>
                                        <p:cTn id="114" dur="42" decel="50000">
                                          <p:stCondLst>
                                            <p:cond delay="417"/>
                                          </p:stCondLst>
                                        </p:cTn>
                                        <p:tgtEl>
                                          <p:spTgt spid="18"/>
                                        </p:tgtEl>
                                      </p:cBhvr>
                                      <p:to x="100000" y="100000"/>
                                    </p:animScale>
                                    <p:animScale>
                                      <p:cBhvr>
                                        <p:cTn id="115" dur="7">
                                          <p:stCondLst>
                                            <p:cond delay="452"/>
                                          </p:stCondLst>
                                        </p:cTn>
                                        <p:tgtEl>
                                          <p:spTgt spid="18"/>
                                        </p:tgtEl>
                                      </p:cBhvr>
                                      <p:to x="100000" y="95000"/>
                                    </p:animScale>
                                    <p:animScale>
                                      <p:cBhvr>
                                        <p:cTn id="116" dur="42" decel="50000">
                                          <p:stCondLst>
                                            <p:cond delay="459"/>
                                          </p:stCondLst>
                                        </p:cTn>
                                        <p:tgtEl>
                                          <p:spTgt spid="18"/>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9"/>
                                        </p:tgtEl>
                                        <p:attrNameLst>
                                          <p:attrName>style.visibility</p:attrName>
                                        </p:attrNameLst>
                                      </p:cBhvr>
                                      <p:to>
                                        <p:strVal val="visible"/>
                                      </p:to>
                                    </p:set>
                                    <p:animEffect transition="in" filter="wipe(down)">
                                      <p:cBhvr>
                                        <p:cTn id="119" dur="145">
                                          <p:stCondLst>
                                            <p:cond delay="0"/>
                                          </p:stCondLst>
                                        </p:cTn>
                                        <p:tgtEl>
                                          <p:spTgt spid="9"/>
                                        </p:tgtEl>
                                      </p:cBhvr>
                                    </p:animEffect>
                                    <p:anim calcmode="lin" valueType="num">
                                      <p:cBhvr>
                                        <p:cTn id="120"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21"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2"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123"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124"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125" dur="7">
                                          <p:stCondLst>
                                            <p:cond delay="163"/>
                                          </p:stCondLst>
                                        </p:cTn>
                                        <p:tgtEl>
                                          <p:spTgt spid="9"/>
                                        </p:tgtEl>
                                      </p:cBhvr>
                                      <p:to x="100000" y="60000"/>
                                    </p:animScale>
                                    <p:animScale>
                                      <p:cBhvr>
                                        <p:cTn id="126" dur="42" decel="50000">
                                          <p:stCondLst>
                                            <p:cond delay="169"/>
                                          </p:stCondLst>
                                        </p:cTn>
                                        <p:tgtEl>
                                          <p:spTgt spid="9"/>
                                        </p:tgtEl>
                                      </p:cBhvr>
                                      <p:to x="100000" y="100000"/>
                                    </p:animScale>
                                    <p:animScale>
                                      <p:cBhvr>
                                        <p:cTn id="127" dur="7">
                                          <p:stCondLst>
                                            <p:cond delay="328"/>
                                          </p:stCondLst>
                                        </p:cTn>
                                        <p:tgtEl>
                                          <p:spTgt spid="9"/>
                                        </p:tgtEl>
                                      </p:cBhvr>
                                      <p:to x="100000" y="80000"/>
                                    </p:animScale>
                                    <p:animScale>
                                      <p:cBhvr>
                                        <p:cTn id="128" dur="42" decel="50000">
                                          <p:stCondLst>
                                            <p:cond delay="335"/>
                                          </p:stCondLst>
                                        </p:cTn>
                                        <p:tgtEl>
                                          <p:spTgt spid="9"/>
                                        </p:tgtEl>
                                      </p:cBhvr>
                                      <p:to x="100000" y="100000"/>
                                    </p:animScale>
                                    <p:animScale>
                                      <p:cBhvr>
                                        <p:cTn id="129" dur="7">
                                          <p:stCondLst>
                                            <p:cond delay="411"/>
                                          </p:stCondLst>
                                        </p:cTn>
                                        <p:tgtEl>
                                          <p:spTgt spid="9"/>
                                        </p:tgtEl>
                                      </p:cBhvr>
                                      <p:to x="100000" y="90000"/>
                                    </p:animScale>
                                    <p:animScale>
                                      <p:cBhvr>
                                        <p:cTn id="130" dur="42" decel="50000">
                                          <p:stCondLst>
                                            <p:cond delay="417"/>
                                          </p:stCondLst>
                                        </p:cTn>
                                        <p:tgtEl>
                                          <p:spTgt spid="9"/>
                                        </p:tgtEl>
                                      </p:cBhvr>
                                      <p:to x="100000" y="100000"/>
                                    </p:animScale>
                                    <p:animScale>
                                      <p:cBhvr>
                                        <p:cTn id="131" dur="7">
                                          <p:stCondLst>
                                            <p:cond delay="452"/>
                                          </p:stCondLst>
                                        </p:cTn>
                                        <p:tgtEl>
                                          <p:spTgt spid="9"/>
                                        </p:tgtEl>
                                      </p:cBhvr>
                                      <p:to x="100000" y="95000"/>
                                    </p:animScale>
                                    <p:animScale>
                                      <p:cBhvr>
                                        <p:cTn id="132" dur="42" decel="50000">
                                          <p:stCondLst>
                                            <p:cond delay="459"/>
                                          </p:stCondLst>
                                        </p:cTn>
                                        <p:tgtEl>
                                          <p:spTgt spid="9"/>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P spid="14" grpId="0"/>
      <p:bldP spid="16" grpId="0"/>
      <p:bldP spid="17"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srcRect/>
          <a:stretch>
            <a:fillRect/>
          </a:stretch>
        </p:blipFill>
        <p:spPr bwMode="auto">
          <a:xfrm>
            <a:off x="457200" y="1554480"/>
            <a:ext cx="8218170" cy="2183130"/>
          </a:xfrm>
          <a:prstGeom prst="rect">
            <a:avLst/>
          </a:prstGeom>
          <a:noFill/>
          <a:ln w="9525">
            <a:noFill/>
            <a:miter lim="800000"/>
            <a:headEnd/>
            <a:tailEnd/>
          </a:ln>
        </p:spPr>
      </p:pic>
      <p:sp>
        <p:nvSpPr>
          <p:cNvPr id="8195" name="Text Box 5"/>
          <p:cNvSpPr txBox="1">
            <a:spLocks noChangeArrowheads="1"/>
          </p:cNvSpPr>
          <p:nvPr/>
        </p:nvSpPr>
        <p:spPr bwMode="auto">
          <a:xfrm>
            <a:off x="457200" y="4046220"/>
            <a:ext cx="8218170" cy="615553"/>
          </a:xfrm>
          <a:prstGeom prst="rect">
            <a:avLst/>
          </a:prstGeom>
          <a:noFill/>
          <a:ln w="9525">
            <a:noFill/>
            <a:miter lim="800000"/>
            <a:headEnd/>
            <a:tailEnd/>
          </a:ln>
        </p:spPr>
        <p:txBody>
          <a:bodyPr wrap="square" lIns="0" tIns="0" rIns="0" bIns="0">
            <a:prstTxWarp prst="textNoShape">
              <a:avLst/>
            </a:prstTxWarp>
            <a:spAutoFit/>
          </a:bodyPr>
          <a:lstStyle/>
          <a:p>
            <a:r>
              <a:rPr lang="en-US" altLang="zh-TW" sz="2000" dirty="0">
                <a:latin typeface="Arial" charset="0"/>
              </a:rPr>
              <a:t>Ari </a:t>
            </a:r>
            <a:r>
              <a:rPr lang="en-US" altLang="zh-TW" sz="2000" dirty="0" err="1">
                <a:latin typeface="Arial" charset="0"/>
              </a:rPr>
              <a:t>Löytynoja</a:t>
            </a:r>
            <a:r>
              <a:rPr lang="en-US" altLang="zh-TW" sz="2000" dirty="0">
                <a:latin typeface="Arial" charset="0"/>
              </a:rPr>
              <a:t> and Nick Goldman, “Uniting Alignments and Trees,” </a:t>
            </a:r>
            <a:r>
              <a:rPr lang="en-US" altLang="zh-TW" sz="2000" i="1" dirty="0">
                <a:latin typeface="Arial" charset="0"/>
              </a:rPr>
              <a:t>Science</a:t>
            </a:r>
            <a:r>
              <a:rPr lang="en-US" altLang="zh-TW" sz="2000" dirty="0">
                <a:latin typeface="Arial" charset="0"/>
              </a:rPr>
              <a:t> 324, no. 5934 (June 19, 2009): 1528 -1529.</a:t>
            </a:r>
          </a:p>
        </p:txBody>
      </p:sp>
      <p:sp>
        <p:nvSpPr>
          <p:cNvPr id="4" name="Freeform 3"/>
          <p:cNvSpPr/>
          <p:nvPr/>
        </p:nvSpPr>
        <p:spPr>
          <a:xfrm>
            <a:off x="3238500" y="2576286"/>
            <a:ext cx="4499429" cy="154214"/>
          </a:xfrm>
          <a:custGeom>
            <a:avLst/>
            <a:gdLst>
              <a:gd name="connsiteX0" fmla="*/ 0 w 4499429"/>
              <a:gd name="connsiteY0" fmla="*/ 63500 h 154214"/>
              <a:gd name="connsiteX1" fmla="*/ 0 w 4499429"/>
              <a:gd name="connsiteY1" fmla="*/ 63500 h 154214"/>
              <a:gd name="connsiteX2" fmla="*/ 117929 w 4499429"/>
              <a:gd name="connsiteY2" fmla="*/ 45357 h 154214"/>
              <a:gd name="connsiteX3" fmla="*/ 244929 w 4499429"/>
              <a:gd name="connsiteY3" fmla="*/ 9071 h 154214"/>
              <a:gd name="connsiteX4" fmla="*/ 390071 w 4499429"/>
              <a:gd name="connsiteY4" fmla="*/ 0 h 154214"/>
              <a:gd name="connsiteX5" fmla="*/ 834571 w 4499429"/>
              <a:gd name="connsiteY5" fmla="*/ 9071 h 154214"/>
              <a:gd name="connsiteX6" fmla="*/ 889000 w 4499429"/>
              <a:gd name="connsiteY6" fmla="*/ 45357 h 154214"/>
              <a:gd name="connsiteX7" fmla="*/ 943429 w 4499429"/>
              <a:gd name="connsiteY7" fmla="*/ 63500 h 154214"/>
              <a:gd name="connsiteX8" fmla="*/ 1006929 w 4499429"/>
              <a:gd name="connsiteY8" fmla="*/ 81643 h 154214"/>
              <a:gd name="connsiteX9" fmla="*/ 1034143 w 4499429"/>
              <a:gd name="connsiteY9" fmla="*/ 99785 h 154214"/>
              <a:gd name="connsiteX10" fmla="*/ 1079500 w 4499429"/>
              <a:gd name="connsiteY10" fmla="*/ 90714 h 154214"/>
              <a:gd name="connsiteX11" fmla="*/ 1106714 w 4499429"/>
              <a:gd name="connsiteY11" fmla="*/ 81643 h 154214"/>
              <a:gd name="connsiteX12" fmla="*/ 1170214 w 4499429"/>
              <a:gd name="connsiteY12" fmla="*/ 72571 h 154214"/>
              <a:gd name="connsiteX13" fmla="*/ 1224643 w 4499429"/>
              <a:gd name="connsiteY13" fmla="*/ 45357 h 154214"/>
              <a:gd name="connsiteX14" fmla="*/ 1324429 w 4499429"/>
              <a:gd name="connsiteY14" fmla="*/ 27214 h 154214"/>
              <a:gd name="connsiteX15" fmla="*/ 1641929 w 4499429"/>
              <a:gd name="connsiteY15" fmla="*/ 36285 h 154214"/>
              <a:gd name="connsiteX16" fmla="*/ 1741714 w 4499429"/>
              <a:gd name="connsiteY16" fmla="*/ 72571 h 154214"/>
              <a:gd name="connsiteX17" fmla="*/ 1823357 w 4499429"/>
              <a:gd name="connsiteY17" fmla="*/ 90714 h 154214"/>
              <a:gd name="connsiteX18" fmla="*/ 1859643 w 4499429"/>
              <a:gd name="connsiteY18" fmla="*/ 108857 h 154214"/>
              <a:gd name="connsiteX19" fmla="*/ 1886857 w 4499429"/>
              <a:gd name="connsiteY19" fmla="*/ 127000 h 154214"/>
              <a:gd name="connsiteX20" fmla="*/ 1923143 w 4499429"/>
              <a:gd name="connsiteY20" fmla="*/ 136071 h 154214"/>
              <a:gd name="connsiteX21" fmla="*/ 2095500 w 4499429"/>
              <a:gd name="connsiteY21" fmla="*/ 127000 h 154214"/>
              <a:gd name="connsiteX22" fmla="*/ 2159000 w 4499429"/>
              <a:gd name="connsiteY22" fmla="*/ 117928 h 154214"/>
              <a:gd name="connsiteX23" fmla="*/ 2394857 w 4499429"/>
              <a:gd name="connsiteY23" fmla="*/ 127000 h 154214"/>
              <a:gd name="connsiteX24" fmla="*/ 2485571 w 4499429"/>
              <a:gd name="connsiteY24" fmla="*/ 108857 h 154214"/>
              <a:gd name="connsiteX25" fmla="*/ 2685143 w 4499429"/>
              <a:gd name="connsiteY25" fmla="*/ 54428 h 154214"/>
              <a:gd name="connsiteX26" fmla="*/ 3102429 w 4499429"/>
              <a:gd name="connsiteY26" fmla="*/ 54428 h 154214"/>
              <a:gd name="connsiteX27" fmla="*/ 3302000 w 4499429"/>
              <a:gd name="connsiteY27" fmla="*/ 72571 h 154214"/>
              <a:gd name="connsiteX28" fmla="*/ 3329214 w 4499429"/>
              <a:gd name="connsiteY28" fmla="*/ 90714 h 154214"/>
              <a:gd name="connsiteX29" fmla="*/ 3637643 w 4499429"/>
              <a:gd name="connsiteY29" fmla="*/ 117928 h 154214"/>
              <a:gd name="connsiteX30" fmla="*/ 3673929 w 4499429"/>
              <a:gd name="connsiteY30" fmla="*/ 136071 h 154214"/>
              <a:gd name="connsiteX31" fmla="*/ 3746500 w 4499429"/>
              <a:gd name="connsiteY31" fmla="*/ 154214 h 154214"/>
              <a:gd name="connsiteX32" fmla="*/ 3837214 w 4499429"/>
              <a:gd name="connsiteY32" fmla="*/ 145143 h 154214"/>
              <a:gd name="connsiteX33" fmla="*/ 3882571 w 4499429"/>
              <a:gd name="connsiteY33" fmla="*/ 99785 h 154214"/>
              <a:gd name="connsiteX34" fmla="*/ 3964214 w 4499429"/>
              <a:gd name="connsiteY34" fmla="*/ 63500 h 154214"/>
              <a:gd name="connsiteX35" fmla="*/ 4336143 w 4499429"/>
              <a:gd name="connsiteY35" fmla="*/ 54428 h 154214"/>
              <a:gd name="connsiteX36" fmla="*/ 4408714 w 4499429"/>
              <a:gd name="connsiteY36" fmla="*/ 45357 h 154214"/>
              <a:gd name="connsiteX37" fmla="*/ 4499429 w 4499429"/>
              <a:gd name="connsiteY37" fmla="*/ 9071 h 154214"/>
              <a:gd name="connsiteX38" fmla="*/ 4499429 w 4499429"/>
              <a:gd name="connsiteY38" fmla="*/ 9071 h 154214"/>
              <a:gd name="connsiteX39" fmla="*/ 4499429 w 4499429"/>
              <a:gd name="connsiteY39" fmla="*/ 9071 h 154214"/>
              <a:gd name="connsiteX40" fmla="*/ 4272643 w 4499429"/>
              <a:gd name="connsiteY40" fmla="*/ 72571 h 154214"/>
              <a:gd name="connsiteX41" fmla="*/ 4490357 w 4499429"/>
              <a:gd name="connsiteY41" fmla="*/ 36285 h 154214"/>
              <a:gd name="connsiteX42" fmla="*/ 4490357 w 4499429"/>
              <a:gd name="connsiteY42" fmla="*/ 36285 h 15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99429" h="154214">
                <a:moveTo>
                  <a:pt x="0" y="63500"/>
                </a:moveTo>
                <a:lnTo>
                  <a:pt x="0" y="63500"/>
                </a:lnTo>
                <a:cubicBezTo>
                  <a:pt x="39310" y="57452"/>
                  <a:pt x="79104" y="53985"/>
                  <a:pt x="117929" y="45357"/>
                </a:cubicBezTo>
                <a:cubicBezTo>
                  <a:pt x="160908" y="35806"/>
                  <a:pt x="201501" y="16309"/>
                  <a:pt x="244929" y="9071"/>
                </a:cubicBezTo>
                <a:cubicBezTo>
                  <a:pt x="292745" y="1102"/>
                  <a:pt x="341690" y="3024"/>
                  <a:pt x="390071" y="0"/>
                </a:cubicBezTo>
                <a:lnTo>
                  <a:pt x="834571" y="9071"/>
                </a:lnTo>
                <a:cubicBezTo>
                  <a:pt x="856287" y="11045"/>
                  <a:pt x="868314" y="38462"/>
                  <a:pt x="889000" y="45357"/>
                </a:cubicBezTo>
                <a:cubicBezTo>
                  <a:pt x="907143" y="51405"/>
                  <a:pt x="924876" y="58862"/>
                  <a:pt x="943429" y="63500"/>
                </a:cubicBezTo>
                <a:cubicBezTo>
                  <a:pt x="955060" y="66408"/>
                  <a:pt x="993912" y="75134"/>
                  <a:pt x="1006929" y="81643"/>
                </a:cubicBezTo>
                <a:cubicBezTo>
                  <a:pt x="1016680" y="86519"/>
                  <a:pt x="1025072" y="93738"/>
                  <a:pt x="1034143" y="99785"/>
                </a:cubicBezTo>
                <a:cubicBezTo>
                  <a:pt x="1049262" y="96761"/>
                  <a:pt x="1064542" y="94453"/>
                  <a:pt x="1079500" y="90714"/>
                </a:cubicBezTo>
                <a:cubicBezTo>
                  <a:pt x="1088777" y="88395"/>
                  <a:pt x="1097338" y="83518"/>
                  <a:pt x="1106714" y="81643"/>
                </a:cubicBezTo>
                <a:cubicBezTo>
                  <a:pt x="1127680" y="77450"/>
                  <a:pt x="1149047" y="75595"/>
                  <a:pt x="1170214" y="72571"/>
                </a:cubicBezTo>
                <a:cubicBezTo>
                  <a:pt x="1188357" y="63500"/>
                  <a:pt x="1205580" y="52289"/>
                  <a:pt x="1224643" y="45357"/>
                </a:cubicBezTo>
                <a:cubicBezTo>
                  <a:pt x="1235378" y="41453"/>
                  <a:pt x="1317609" y="28351"/>
                  <a:pt x="1324429" y="27214"/>
                </a:cubicBezTo>
                <a:cubicBezTo>
                  <a:pt x="1430262" y="30238"/>
                  <a:pt x="1536335" y="28559"/>
                  <a:pt x="1641929" y="36285"/>
                </a:cubicBezTo>
                <a:cubicBezTo>
                  <a:pt x="1666129" y="38056"/>
                  <a:pt x="1717493" y="65651"/>
                  <a:pt x="1741714" y="72571"/>
                </a:cubicBezTo>
                <a:cubicBezTo>
                  <a:pt x="1768520" y="80230"/>
                  <a:pt x="1796143" y="84666"/>
                  <a:pt x="1823357" y="90714"/>
                </a:cubicBezTo>
                <a:cubicBezTo>
                  <a:pt x="1835452" y="96762"/>
                  <a:pt x="1847902" y="102148"/>
                  <a:pt x="1859643" y="108857"/>
                </a:cubicBezTo>
                <a:cubicBezTo>
                  <a:pt x="1869109" y="114266"/>
                  <a:pt x="1876836" y="122705"/>
                  <a:pt x="1886857" y="127000"/>
                </a:cubicBezTo>
                <a:cubicBezTo>
                  <a:pt x="1898316" y="131911"/>
                  <a:pt x="1911048" y="133047"/>
                  <a:pt x="1923143" y="136071"/>
                </a:cubicBezTo>
                <a:cubicBezTo>
                  <a:pt x="1980595" y="133047"/>
                  <a:pt x="2038138" y="131413"/>
                  <a:pt x="2095500" y="127000"/>
                </a:cubicBezTo>
                <a:cubicBezTo>
                  <a:pt x="2116819" y="125360"/>
                  <a:pt x="2137618" y="117928"/>
                  <a:pt x="2159000" y="117928"/>
                </a:cubicBezTo>
                <a:cubicBezTo>
                  <a:pt x="2237677" y="117928"/>
                  <a:pt x="2316238" y="123976"/>
                  <a:pt x="2394857" y="127000"/>
                </a:cubicBezTo>
                <a:cubicBezTo>
                  <a:pt x="2425095" y="120952"/>
                  <a:pt x="2455821" y="116971"/>
                  <a:pt x="2485571" y="108857"/>
                </a:cubicBezTo>
                <a:cubicBezTo>
                  <a:pt x="2738776" y="39801"/>
                  <a:pt x="2464134" y="98630"/>
                  <a:pt x="2685143" y="54428"/>
                </a:cubicBezTo>
                <a:cubicBezTo>
                  <a:pt x="3128857" y="82162"/>
                  <a:pt x="2392412" y="40774"/>
                  <a:pt x="3102429" y="54428"/>
                </a:cubicBezTo>
                <a:cubicBezTo>
                  <a:pt x="3169215" y="55712"/>
                  <a:pt x="3235476" y="66523"/>
                  <a:pt x="3302000" y="72571"/>
                </a:cubicBezTo>
                <a:cubicBezTo>
                  <a:pt x="3311071" y="78619"/>
                  <a:pt x="3319091" y="86665"/>
                  <a:pt x="3329214" y="90714"/>
                </a:cubicBezTo>
                <a:cubicBezTo>
                  <a:pt x="3426541" y="129645"/>
                  <a:pt x="3536717" y="114190"/>
                  <a:pt x="3637643" y="117928"/>
                </a:cubicBezTo>
                <a:cubicBezTo>
                  <a:pt x="3649738" y="123976"/>
                  <a:pt x="3661499" y="130744"/>
                  <a:pt x="3673929" y="136071"/>
                </a:cubicBezTo>
                <a:cubicBezTo>
                  <a:pt x="3698340" y="146533"/>
                  <a:pt x="3719871" y="148888"/>
                  <a:pt x="3746500" y="154214"/>
                </a:cubicBezTo>
                <a:cubicBezTo>
                  <a:pt x="3776738" y="151190"/>
                  <a:pt x="3807603" y="151976"/>
                  <a:pt x="3837214" y="145143"/>
                </a:cubicBezTo>
                <a:cubicBezTo>
                  <a:pt x="3868665" y="137885"/>
                  <a:pt x="3863217" y="119139"/>
                  <a:pt x="3882571" y="99785"/>
                </a:cubicBezTo>
                <a:cubicBezTo>
                  <a:pt x="3899268" y="83088"/>
                  <a:pt x="3945805" y="63949"/>
                  <a:pt x="3964214" y="63500"/>
                </a:cubicBezTo>
                <a:lnTo>
                  <a:pt x="4336143" y="54428"/>
                </a:lnTo>
                <a:cubicBezTo>
                  <a:pt x="4360333" y="51404"/>
                  <a:pt x="4385756" y="53556"/>
                  <a:pt x="4408714" y="45357"/>
                </a:cubicBezTo>
                <a:cubicBezTo>
                  <a:pt x="4529101" y="2362"/>
                  <a:pt x="4410333" y="9071"/>
                  <a:pt x="4499429" y="9071"/>
                </a:cubicBezTo>
                <a:lnTo>
                  <a:pt x="4499429" y="9071"/>
                </a:lnTo>
                <a:lnTo>
                  <a:pt x="4499429" y="9071"/>
                </a:lnTo>
                <a:lnTo>
                  <a:pt x="4272643" y="72571"/>
                </a:lnTo>
                <a:lnTo>
                  <a:pt x="4490357" y="36285"/>
                </a:lnTo>
                <a:lnTo>
                  <a:pt x="4490357" y="36285"/>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solidFill>
            </a:endParaRPr>
          </a:p>
        </p:txBody>
      </p:sp>
      <p:sp>
        <p:nvSpPr>
          <p:cNvPr id="5" name="Freeform 4"/>
          <p:cNvSpPr/>
          <p:nvPr/>
        </p:nvSpPr>
        <p:spPr>
          <a:xfrm>
            <a:off x="2966357" y="3574143"/>
            <a:ext cx="2857500" cy="145143"/>
          </a:xfrm>
          <a:custGeom>
            <a:avLst/>
            <a:gdLst>
              <a:gd name="connsiteX0" fmla="*/ 0 w 2857500"/>
              <a:gd name="connsiteY0" fmla="*/ 81643 h 145143"/>
              <a:gd name="connsiteX1" fmla="*/ 0 w 2857500"/>
              <a:gd name="connsiteY1" fmla="*/ 81643 h 145143"/>
              <a:gd name="connsiteX2" fmla="*/ 263072 w 2857500"/>
              <a:gd name="connsiteY2" fmla="*/ 63500 h 145143"/>
              <a:gd name="connsiteX3" fmla="*/ 371929 w 2857500"/>
              <a:gd name="connsiteY3" fmla="*/ 54428 h 145143"/>
              <a:gd name="connsiteX4" fmla="*/ 1306286 w 2857500"/>
              <a:gd name="connsiteY4" fmla="*/ 117928 h 145143"/>
              <a:gd name="connsiteX5" fmla="*/ 1360714 w 2857500"/>
              <a:gd name="connsiteY5" fmla="*/ 145143 h 145143"/>
              <a:gd name="connsiteX6" fmla="*/ 1542143 w 2857500"/>
              <a:gd name="connsiteY6" fmla="*/ 117928 h 145143"/>
              <a:gd name="connsiteX7" fmla="*/ 1714500 w 2857500"/>
              <a:gd name="connsiteY7" fmla="*/ 90714 h 145143"/>
              <a:gd name="connsiteX8" fmla="*/ 1868714 w 2857500"/>
              <a:gd name="connsiteY8" fmla="*/ 99786 h 145143"/>
              <a:gd name="connsiteX9" fmla="*/ 2004786 w 2857500"/>
              <a:gd name="connsiteY9" fmla="*/ 63500 h 145143"/>
              <a:gd name="connsiteX10" fmla="*/ 2059214 w 2857500"/>
              <a:gd name="connsiteY10" fmla="*/ 54428 h 145143"/>
              <a:gd name="connsiteX11" fmla="*/ 2186214 w 2857500"/>
              <a:gd name="connsiteY11" fmla="*/ 27214 h 145143"/>
              <a:gd name="connsiteX12" fmla="*/ 2385786 w 2857500"/>
              <a:gd name="connsiteY12" fmla="*/ 36286 h 145143"/>
              <a:gd name="connsiteX13" fmla="*/ 2503714 w 2857500"/>
              <a:gd name="connsiteY13" fmla="*/ 9071 h 145143"/>
              <a:gd name="connsiteX14" fmla="*/ 2558143 w 2857500"/>
              <a:gd name="connsiteY14" fmla="*/ 0 h 145143"/>
              <a:gd name="connsiteX15" fmla="*/ 2721429 w 2857500"/>
              <a:gd name="connsiteY15" fmla="*/ 9071 h 145143"/>
              <a:gd name="connsiteX16" fmla="*/ 2857500 w 2857500"/>
              <a:gd name="connsiteY16" fmla="*/ 18143 h 14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00" h="145143">
                <a:moveTo>
                  <a:pt x="0" y="81643"/>
                </a:moveTo>
                <a:lnTo>
                  <a:pt x="0" y="81643"/>
                </a:lnTo>
                <a:cubicBezTo>
                  <a:pt x="166104" y="63186"/>
                  <a:pt x="604" y="79904"/>
                  <a:pt x="263072" y="63500"/>
                </a:cubicBezTo>
                <a:cubicBezTo>
                  <a:pt x="299413" y="61229"/>
                  <a:pt x="335643" y="57452"/>
                  <a:pt x="371929" y="54428"/>
                </a:cubicBezTo>
                <a:cubicBezTo>
                  <a:pt x="476687" y="58886"/>
                  <a:pt x="1033055" y="4082"/>
                  <a:pt x="1306286" y="117928"/>
                </a:cubicBezTo>
                <a:cubicBezTo>
                  <a:pt x="1447004" y="176560"/>
                  <a:pt x="1230585" y="101764"/>
                  <a:pt x="1360714" y="145143"/>
                </a:cubicBezTo>
                <a:cubicBezTo>
                  <a:pt x="1468610" y="118169"/>
                  <a:pt x="1408437" y="129071"/>
                  <a:pt x="1542143" y="117928"/>
                </a:cubicBezTo>
                <a:cubicBezTo>
                  <a:pt x="1613281" y="100144"/>
                  <a:pt x="1635202" y="90714"/>
                  <a:pt x="1714500" y="90714"/>
                </a:cubicBezTo>
                <a:cubicBezTo>
                  <a:pt x="1765994" y="90714"/>
                  <a:pt x="1817309" y="96762"/>
                  <a:pt x="1868714" y="99786"/>
                </a:cubicBezTo>
                <a:cubicBezTo>
                  <a:pt x="2087324" y="77924"/>
                  <a:pt x="1869345" y="112752"/>
                  <a:pt x="2004786" y="63500"/>
                </a:cubicBezTo>
                <a:cubicBezTo>
                  <a:pt x="2022072" y="57214"/>
                  <a:pt x="2041229" y="58282"/>
                  <a:pt x="2059214" y="54428"/>
                </a:cubicBezTo>
                <a:cubicBezTo>
                  <a:pt x="2217440" y="20523"/>
                  <a:pt x="2057171" y="48723"/>
                  <a:pt x="2186214" y="27214"/>
                </a:cubicBezTo>
                <a:cubicBezTo>
                  <a:pt x="2252738" y="30238"/>
                  <a:pt x="2319193" y="36286"/>
                  <a:pt x="2385786" y="36286"/>
                </a:cubicBezTo>
                <a:cubicBezTo>
                  <a:pt x="2448958" y="36286"/>
                  <a:pt x="2446228" y="23442"/>
                  <a:pt x="2503714" y="9071"/>
                </a:cubicBezTo>
                <a:cubicBezTo>
                  <a:pt x="2521558" y="4610"/>
                  <a:pt x="2540000" y="3024"/>
                  <a:pt x="2558143" y="0"/>
                </a:cubicBezTo>
                <a:cubicBezTo>
                  <a:pt x="2612572" y="3024"/>
                  <a:pt x="2667077" y="4890"/>
                  <a:pt x="2721429" y="9071"/>
                </a:cubicBezTo>
                <a:cubicBezTo>
                  <a:pt x="2873496" y="20769"/>
                  <a:pt x="2718835" y="18143"/>
                  <a:pt x="2857500" y="1814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15955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altLang="zh-TW" dirty="0"/>
              <a:t>Which MSA Method ?</a:t>
            </a:r>
          </a:p>
        </p:txBody>
      </p:sp>
      <p:pic>
        <p:nvPicPr>
          <p:cNvPr id="66563"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10373" y="1265137"/>
            <a:ext cx="4796200" cy="508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8D321A5-6035-5940-AD1A-8D8C826EB748}"/>
              </a:ext>
            </a:extLst>
          </p:cNvPr>
          <p:cNvSpPr/>
          <p:nvPr/>
        </p:nvSpPr>
        <p:spPr>
          <a:xfrm>
            <a:off x="0" y="6581001"/>
            <a:ext cx="9144000" cy="276999"/>
          </a:xfrm>
          <a:prstGeom prst="rect">
            <a:avLst/>
          </a:prstGeom>
        </p:spPr>
        <p:txBody>
          <a:bodyPr wrap="square">
            <a:spAutoFit/>
          </a:bodyPr>
          <a:lstStyle/>
          <a:p>
            <a:pPr algn="r"/>
            <a:r>
              <a:rPr lang="en-US" sz="1200" dirty="0">
                <a:solidFill>
                  <a:schemeClr val="bg1"/>
                </a:solidFill>
              </a:rPr>
              <a:t>Wong, K. M., </a:t>
            </a:r>
            <a:r>
              <a:rPr lang="en-US" sz="1200" dirty="0" err="1">
                <a:solidFill>
                  <a:schemeClr val="bg1"/>
                </a:solidFill>
              </a:rPr>
              <a:t>Suchard</a:t>
            </a:r>
            <a:r>
              <a:rPr lang="en-US" sz="1200" dirty="0">
                <a:solidFill>
                  <a:schemeClr val="bg1"/>
                </a:solidFill>
              </a:rPr>
              <a:t>, M. A. &amp; </a:t>
            </a:r>
            <a:r>
              <a:rPr lang="en-US" sz="1200" dirty="0" err="1">
                <a:solidFill>
                  <a:schemeClr val="bg1"/>
                </a:solidFill>
              </a:rPr>
              <a:t>Huelsenbeck</a:t>
            </a:r>
            <a:r>
              <a:rPr lang="en-US" sz="1200" dirty="0">
                <a:solidFill>
                  <a:schemeClr val="bg1"/>
                </a:solidFill>
              </a:rPr>
              <a:t>, J. P. Alignment uncertainty and genomic analysis. </a:t>
            </a:r>
            <a:r>
              <a:rPr lang="en-US" sz="1200" i="1" dirty="0">
                <a:solidFill>
                  <a:schemeClr val="bg1"/>
                </a:solidFill>
              </a:rPr>
              <a:t>Science</a:t>
            </a:r>
            <a:r>
              <a:rPr lang="en-US" sz="1200" dirty="0">
                <a:solidFill>
                  <a:schemeClr val="bg1"/>
                </a:solidFill>
              </a:rPr>
              <a:t> </a:t>
            </a:r>
            <a:r>
              <a:rPr lang="en-US" sz="1200" b="1" dirty="0">
                <a:solidFill>
                  <a:schemeClr val="bg1"/>
                </a:solidFill>
              </a:rPr>
              <a:t>319,</a:t>
            </a:r>
            <a:r>
              <a:rPr lang="en-US" sz="1200" dirty="0">
                <a:solidFill>
                  <a:schemeClr val="bg1"/>
                </a:solidFill>
              </a:rPr>
              <a:t> 473–6 (2008).</a:t>
            </a:r>
          </a:p>
        </p:txBody>
      </p:sp>
    </p:spTree>
    <p:extLst>
      <p:ext uri="{BB962C8B-B14F-4D97-AF65-F5344CB8AC3E}">
        <p14:creationId xmlns:p14="http://schemas.microsoft.com/office/powerpoint/2010/main" val="428805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0724D3-E8C8-0647-9020-B74EF4DFD258}"/>
              </a:ext>
            </a:extLst>
          </p:cNvPr>
          <p:cNvSpPr>
            <a:spLocks noGrp="1"/>
          </p:cNvSpPr>
          <p:nvPr>
            <p:ph type="ctrTitle"/>
          </p:nvPr>
        </p:nvSpPr>
        <p:spPr/>
        <p:txBody>
          <a:bodyPr/>
          <a:lstStyle/>
          <a:p>
            <a:r>
              <a:rPr lang="en-US" dirty="0"/>
              <a:t>Bootstrap</a:t>
            </a:r>
          </a:p>
        </p:txBody>
      </p:sp>
    </p:spTree>
    <p:extLst>
      <p:ext uri="{BB962C8B-B14F-4D97-AF65-F5344CB8AC3E}">
        <p14:creationId xmlns:p14="http://schemas.microsoft.com/office/powerpoint/2010/main" val="3338673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4"/>
          <p:cNvPicPr>
            <a:picLocks noChangeAspect="1"/>
          </p:cNvPicPr>
          <p:nvPr/>
        </p:nvPicPr>
        <p:blipFill>
          <a:blip r:embed="rId3"/>
          <a:srcRect/>
          <a:stretch>
            <a:fillRect/>
          </a:stretch>
        </p:blipFill>
        <p:spPr bwMode="auto">
          <a:xfrm>
            <a:off x="112871" y="2107485"/>
            <a:ext cx="8918258" cy="3517583"/>
          </a:xfrm>
          <a:prstGeom prst="rect">
            <a:avLst/>
          </a:prstGeom>
          <a:noFill/>
          <a:ln w="9525">
            <a:noFill/>
            <a:miter lim="800000"/>
            <a:headEnd/>
            <a:tailEnd/>
          </a:ln>
        </p:spPr>
      </p:pic>
      <p:sp>
        <p:nvSpPr>
          <p:cNvPr id="9218" name="Text Box 4"/>
          <p:cNvSpPr txBox="1">
            <a:spLocks noChangeArrowheads="1"/>
          </p:cNvSpPr>
          <p:nvPr/>
        </p:nvSpPr>
        <p:spPr bwMode="auto">
          <a:xfrm>
            <a:off x="763878" y="1548513"/>
            <a:ext cx="3913928" cy="358617"/>
          </a:xfrm>
          <a:prstGeom prst="rect">
            <a:avLst/>
          </a:prstGeom>
          <a:noFill/>
          <a:ln>
            <a:noFill/>
            <a:headEnd/>
            <a:tailEnd/>
          </a:ln>
        </p:spPr>
        <p:style>
          <a:lnRef idx="1">
            <a:schemeClr val="accent1"/>
          </a:lnRef>
          <a:fillRef idx="3">
            <a:schemeClr val="accent1"/>
          </a:fillRef>
          <a:effectRef idx="2">
            <a:schemeClr val="accent1"/>
          </a:effectRef>
          <a:fontRef idx="minor">
            <a:schemeClr val="lt1"/>
          </a:fontRef>
        </p:style>
        <p:txBody>
          <a:bodyPr wrap="square" lIns="0" tIns="0" rIns="0" bIns="0">
            <a:prstTxWarp prst="textNoShape">
              <a:avLst/>
            </a:prstTxWarp>
            <a:spAutoFit/>
          </a:bodyPr>
          <a:lstStyle/>
          <a:p>
            <a:pPr>
              <a:lnSpc>
                <a:spcPct val="95000"/>
              </a:lnSpc>
            </a:pPr>
            <a:r>
              <a:rPr lang="en-US" altLang="zh-TW" sz="2400" dirty="0">
                <a:solidFill>
                  <a:schemeClr val="tx1"/>
                </a:solidFill>
                <a:latin typeface="Arial" charset="0"/>
              </a:rPr>
              <a:t>YPL077C with six topologies</a:t>
            </a:r>
          </a:p>
        </p:txBody>
      </p:sp>
      <p:sp>
        <p:nvSpPr>
          <p:cNvPr id="5" name="Title 1"/>
          <p:cNvSpPr txBox="1">
            <a:spLocks/>
          </p:cNvSpPr>
          <p:nvPr/>
        </p:nvSpPr>
        <p:spPr bwMode="auto">
          <a:xfrm>
            <a:off x="457200" y="14365"/>
            <a:ext cx="8229600" cy="912183"/>
          </a:xfrm>
          <a:prstGeom prst="rect">
            <a:avLst/>
          </a:prstGeom>
          <a:noFill/>
          <a:ln w="9525">
            <a:noFill/>
            <a:miter lim="800000"/>
            <a:headEnd/>
            <a:tailEnd/>
          </a:ln>
        </p:spPr>
        <p:txBody>
          <a:bodyPr vert="horz" wrap="square" lIns="91439" tIns="45719" rIns="91439" bIns="45719" numCol="1" anchor="t" anchorCtr="0" compatLnSpc="1">
            <a:prstTxWarp prst="textNoShape">
              <a:avLst/>
            </a:prstTxWarp>
            <a:normAutofit/>
          </a:bodyPr>
          <a:lstStyle/>
          <a:p>
            <a:pPr marL="0" marR="0" lvl="0" indent="0" algn="ctr" defTabSz="912972"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effectLst/>
              <a:uLnTx/>
              <a:uFillTx/>
              <a:latin typeface="+mj-lt"/>
              <a:ea typeface="ＭＳ Ｐゴシック" pitchFamily="34" charset="-128"/>
              <a:cs typeface="ＭＳ Ｐゴシック" charset="-128"/>
            </a:endParaRPr>
          </a:p>
        </p:txBody>
      </p:sp>
      <p:sp>
        <p:nvSpPr>
          <p:cNvPr id="2" name="Title 1">
            <a:extLst>
              <a:ext uri="{FF2B5EF4-FFF2-40B4-BE49-F238E27FC236}">
                <a16:creationId xmlns:a16="http://schemas.microsoft.com/office/drawing/2014/main" id="{A0878FD2-B587-D14F-A237-0AA57C6E9654}"/>
              </a:ext>
            </a:extLst>
          </p:cNvPr>
          <p:cNvSpPr>
            <a:spLocks noGrp="1"/>
          </p:cNvSpPr>
          <p:nvPr>
            <p:ph type="title"/>
          </p:nvPr>
        </p:nvSpPr>
        <p:spPr/>
        <p:txBody>
          <a:bodyPr/>
          <a:lstStyle/>
          <a:p>
            <a:r>
              <a:rPr lang="en-US" sz="3600" dirty="0">
                <a:ea typeface="ＭＳ Ｐゴシック" pitchFamily="34" charset="-128"/>
                <a:cs typeface="ＭＳ Ｐゴシック" charset="-128"/>
              </a:rPr>
              <a:t>External alignment uncertainty</a:t>
            </a:r>
            <a:endParaRPr lang="en-US" dirty="0"/>
          </a:p>
        </p:txBody>
      </p:sp>
      <p:sp>
        <p:nvSpPr>
          <p:cNvPr id="7" name="Rectangle 3">
            <a:extLst>
              <a:ext uri="{FF2B5EF4-FFF2-40B4-BE49-F238E27FC236}">
                <a16:creationId xmlns:a16="http://schemas.microsoft.com/office/drawing/2014/main" id="{934173A2-2835-5DF8-398C-EA49F71588CB}"/>
              </a:ext>
            </a:extLst>
          </p:cNvPr>
          <p:cNvSpPr>
            <a:spLocks noChangeArrowheads="1"/>
          </p:cNvSpPr>
          <p:nvPr/>
        </p:nvSpPr>
        <p:spPr bwMode="auto">
          <a:xfrm>
            <a:off x="0" y="6473201"/>
            <a:ext cx="9144000" cy="452432"/>
          </a:xfrm>
          <a:prstGeom prst="rect">
            <a:avLst/>
          </a:prstGeom>
          <a:noFill/>
          <a:ln w="9525">
            <a:noFill/>
            <a:miter lim="800000"/>
            <a:headEnd/>
            <a:tailEnd/>
          </a:ln>
        </p:spPr>
        <p:txBody>
          <a:bodyPr lIns="82295" tIns="41148" rIns="82295" bIns="41148">
            <a:prstTxWarp prst="textNoShape">
              <a:avLst/>
            </a:prstTxWarp>
            <a:spAutoFit/>
          </a:bodyPr>
          <a:lstStyle/>
          <a:p>
            <a:r>
              <a:rPr lang="en-US" altLang="zh-TW" sz="1200" dirty="0">
                <a:solidFill>
                  <a:schemeClr val="bg1"/>
                </a:solidFill>
              </a:rPr>
              <a:t>Karen M Wong, Marc A </a:t>
            </a:r>
            <a:r>
              <a:rPr lang="en-US" altLang="zh-TW" sz="1200" dirty="0" err="1">
                <a:solidFill>
                  <a:schemeClr val="bg1"/>
                </a:solidFill>
              </a:rPr>
              <a:t>Suchard</a:t>
            </a:r>
            <a:r>
              <a:rPr lang="en-US" altLang="zh-TW" sz="1200" dirty="0">
                <a:solidFill>
                  <a:schemeClr val="bg1"/>
                </a:solidFill>
              </a:rPr>
              <a:t>,  and John P </a:t>
            </a:r>
            <a:r>
              <a:rPr lang="en-US" altLang="zh-TW" sz="1200" dirty="0" err="1">
                <a:solidFill>
                  <a:schemeClr val="bg1"/>
                </a:solidFill>
              </a:rPr>
              <a:t>Huelsenbeck</a:t>
            </a:r>
            <a:r>
              <a:rPr lang="en-US" altLang="zh-TW" sz="1200" dirty="0">
                <a:solidFill>
                  <a:schemeClr val="bg1"/>
                </a:solidFill>
              </a:rPr>
              <a:t>,  “Alignment uncertainty and genomic analysis”, Science 319, no. 5862 (January 25, 2008): 473-476.</a:t>
            </a:r>
          </a:p>
        </p:txBody>
      </p:sp>
    </p:spTree>
    <p:extLst>
      <p:ext uri="{BB962C8B-B14F-4D97-AF65-F5344CB8AC3E}">
        <p14:creationId xmlns:p14="http://schemas.microsoft.com/office/powerpoint/2010/main" val="288003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srcRect/>
          <a:stretch>
            <a:fillRect/>
          </a:stretch>
        </p:blipFill>
        <p:spPr bwMode="auto">
          <a:xfrm>
            <a:off x="525780" y="548640"/>
            <a:ext cx="8229600" cy="5486400"/>
          </a:xfrm>
          <a:prstGeom prst="rect">
            <a:avLst/>
          </a:prstGeom>
          <a:noFill/>
          <a:ln w="9525">
            <a:noFill/>
            <a:miter lim="800000"/>
            <a:headEnd/>
            <a:tailEnd/>
          </a:ln>
        </p:spPr>
      </p:pic>
      <p:grpSp>
        <p:nvGrpSpPr>
          <p:cNvPr id="2" name="Group 4"/>
          <p:cNvGrpSpPr>
            <a:grpSpLocks/>
          </p:cNvGrpSpPr>
          <p:nvPr/>
        </p:nvGrpSpPr>
        <p:grpSpPr bwMode="auto">
          <a:xfrm>
            <a:off x="2720340" y="2606040"/>
            <a:ext cx="5554980" cy="3086100"/>
            <a:chOff x="3022600" y="2895600"/>
            <a:chExt cx="6172200" cy="3429000"/>
          </a:xfrm>
        </p:grpSpPr>
        <p:sp>
          <p:nvSpPr>
            <p:cNvPr id="10244" name="TextBox 2"/>
            <p:cNvSpPr txBox="1">
              <a:spLocks noChangeArrowheads="1"/>
            </p:cNvSpPr>
            <p:nvPr/>
          </p:nvSpPr>
          <p:spPr bwMode="auto">
            <a:xfrm>
              <a:off x="5461000" y="2895600"/>
              <a:ext cx="1295400" cy="410369"/>
            </a:xfrm>
            <a:prstGeom prst="rect">
              <a:avLst/>
            </a:prstGeom>
            <a:noFill/>
            <a:ln w="9525">
              <a:noFill/>
              <a:miter lim="800000"/>
              <a:headEnd/>
              <a:tailEnd/>
            </a:ln>
          </p:spPr>
          <p:txBody>
            <a:bodyPr>
              <a:prstTxWarp prst="textNoShape">
                <a:avLst/>
              </a:prstTxWarp>
              <a:spAutoFit/>
            </a:bodyPr>
            <a:lstStyle/>
            <a:p>
              <a:r>
                <a:rPr lang="en-US" altLang="zh-TW">
                  <a:solidFill>
                    <a:srgbClr val="FF0000"/>
                  </a:solidFill>
                </a:rPr>
                <a:t>40.89%</a:t>
              </a:r>
            </a:p>
          </p:txBody>
        </p:sp>
        <p:sp>
          <p:nvSpPr>
            <p:cNvPr id="4" name="Rectangle 3"/>
            <p:cNvSpPr/>
            <p:nvPr/>
          </p:nvSpPr>
          <p:spPr>
            <a:xfrm>
              <a:off x="3022600" y="3505200"/>
              <a:ext cx="6172200" cy="2819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zh-TW">
                <a:solidFill>
                  <a:srgbClr val="FFFFFF"/>
                </a:solidFill>
                <a:ea typeface="ＭＳ Ｐゴシック" charset="-128"/>
                <a:cs typeface="ＭＳ Ｐゴシック" charset="-128"/>
              </a:endParaRPr>
            </a:p>
          </p:txBody>
        </p:sp>
      </p:grpSp>
      <p:sp>
        <p:nvSpPr>
          <p:cNvPr id="7" name="Rectangle 3">
            <a:extLst>
              <a:ext uri="{FF2B5EF4-FFF2-40B4-BE49-F238E27FC236}">
                <a16:creationId xmlns:a16="http://schemas.microsoft.com/office/drawing/2014/main" id="{A6E1CD5E-74D7-9CA5-10E3-F5C5A67AB763}"/>
              </a:ext>
            </a:extLst>
          </p:cNvPr>
          <p:cNvSpPr>
            <a:spLocks noChangeArrowheads="1"/>
          </p:cNvSpPr>
          <p:nvPr/>
        </p:nvSpPr>
        <p:spPr bwMode="auto">
          <a:xfrm>
            <a:off x="0" y="6473201"/>
            <a:ext cx="9144000" cy="452432"/>
          </a:xfrm>
          <a:prstGeom prst="rect">
            <a:avLst/>
          </a:prstGeom>
          <a:noFill/>
          <a:ln w="9525">
            <a:noFill/>
            <a:miter lim="800000"/>
            <a:headEnd/>
            <a:tailEnd/>
          </a:ln>
        </p:spPr>
        <p:txBody>
          <a:bodyPr lIns="82295" tIns="41148" rIns="82295" bIns="41148">
            <a:prstTxWarp prst="textNoShape">
              <a:avLst/>
            </a:prstTxWarp>
            <a:spAutoFit/>
          </a:bodyPr>
          <a:lstStyle/>
          <a:p>
            <a:r>
              <a:rPr lang="en-US" altLang="zh-TW" sz="1200" dirty="0">
                <a:solidFill>
                  <a:schemeClr val="bg1"/>
                </a:solidFill>
              </a:rPr>
              <a:t>Karen M Wong, Marc A </a:t>
            </a:r>
            <a:r>
              <a:rPr lang="en-US" altLang="zh-TW" sz="1200" dirty="0" err="1">
                <a:solidFill>
                  <a:schemeClr val="bg1"/>
                </a:solidFill>
              </a:rPr>
              <a:t>Suchard</a:t>
            </a:r>
            <a:r>
              <a:rPr lang="en-US" altLang="zh-TW" sz="1200" dirty="0">
                <a:solidFill>
                  <a:schemeClr val="bg1"/>
                </a:solidFill>
              </a:rPr>
              <a:t>,  and John P </a:t>
            </a:r>
            <a:r>
              <a:rPr lang="en-US" altLang="zh-TW" sz="1200" dirty="0" err="1">
                <a:solidFill>
                  <a:schemeClr val="bg1"/>
                </a:solidFill>
              </a:rPr>
              <a:t>Huelsenbeck</a:t>
            </a:r>
            <a:r>
              <a:rPr lang="en-US" altLang="zh-TW" sz="1200" dirty="0">
                <a:solidFill>
                  <a:schemeClr val="bg1"/>
                </a:solidFill>
              </a:rPr>
              <a:t>,  “Alignment uncertainty and genomic analysis”, Science 319, no. 5862 (January 25, 2008): 473-476.</a:t>
            </a:r>
          </a:p>
        </p:txBody>
      </p:sp>
    </p:spTree>
    <p:extLst>
      <p:ext uri="{BB962C8B-B14F-4D97-AF65-F5344CB8AC3E}">
        <p14:creationId xmlns:p14="http://schemas.microsoft.com/office/powerpoint/2010/main" val="373676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p:cNvPicPr>
            <a:picLocks noChangeAspect="1"/>
          </p:cNvPicPr>
          <p:nvPr/>
        </p:nvPicPr>
        <p:blipFill>
          <a:blip r:embed="rId3"/>
          <a:srcRect/>
          <a:stretch>
            <a:fillRect/>
          </a:stretch>
        </p:blipFill>
        <p:spPr bwMode="auto">
          <a:xfrm>
            <a:off x="112872" y="2120232"/>
            <a:ext cx="8918258" cy="3517583"/>
          </a:xfrm>
          <a:prstGeom prst="rect">
            <a:avLst/>
          </a:prstGeom>
          <a:noFill/>
          <a:ln w="9525">
            <a:noFill/>
            <a:miter lim="800000"/>
            <a:headEnd/>
            <a:tailEnd/>
          </a:ln>
        </p:spPr>
      </p:pic>
      <p:sp>
        <p:nvSpPr>
          <p:cNvPr id="11268" name="Rectangle 3"/>
          <p:cNvSpPr>
            <a:spLocks noChangeArrowheads="1"/>
          </p:cNvSpPr>
          <p:nvPr/>
        </p:nvSpPr>
        <p:spPr bwMode="auto">
          <a:xfrm>
            <a:off x="0" y="6473201"/>
            <a:ext cx="9144000" cy="452432"/>
          </a:xfrm>
          <a:prstGeom prst="rect">
            <a:avLst/>
          </a:prstGeom>
          <a:noFill/>
          <a:ln w="9525">
            <a:noFill/>
            <a:miter lim="800000"/>
            <a:headEnd/>
            <a:tailEnd/>
          </a:ln>
        </p:spPr>
        <p:txBody>
          <a:bodyPr lIns="82295" tIns="41148" rIns="82295" bIns="41148">
            <a:prstTxWarp prst="textNoShape">
              <a:avLst/>
            </a:prstTxWarp>
            <a:spAutoFit/>
          </a:bodyPr>
          <a:lstStyle/>
          <a:p>
            <a:r>
              <a:rPr lang="en-US" altLang="zh-TW" sz="1200" dirty="0">
                <a:solidFill>
                  <a:schemeClr val="bg1"/>
                </a:solidFill>
              </a:rPr>
              <a:t>Karen M Wong, Marc A </a:t>
            </a:r>
            <a:r>
              <a:rPr lang="en-US" altLang="zh-TW" sz="1200" dirty="0" err="1">
                <a:solidFill>
                  <a:schemeClr val="bg1"/>
                </a:solidFill>
              </a:rPr>
              <a:t>Suchard</a:t>
            </a:r>
            <a:r>
              <a:rPr lang="en-US" altLang="zh-TW" sz="1200" dirty="0">
                <a:solidFill>
                  <a:schemeClr val="bg1"/>
                </a:solidFill>
              </a:rPr>
              <a:t>,  and John P </a:t>
            </a:r>
            <a:r>
              <a:rPr lang="en-US" altLang="zh-TW" sz="1200" dirty="0" err="1">
                <a:solidFill>
                  <a:schemeClr val="bg1"/>
                </a:solidFill>
              </a:rPr>
              <a:t>Huelsenbeck</a:t>
            </a:r>
            <a:r>
              <a:rPr lang="en-US" altLang="zh-TW" sz="1200" dirty="0">
                <a:solidFill>
                  <a:schemeClr val="bg1"/>
                </a:solidFill>
              </a:rPr>
              <a:t>,  “Alignment uncertainty and genomic analysis”, Science 319, no. 5862 (January 25, 2008): 473-476.</a:t>
            </a:r>
          </a:p>
        </p:txBody>
      </p:sp>
      <p:sp>
        <p:nvSpPr>
          <p:cNvPr id="5" name="Rectangle 1"/>
          <p:cNvSpPr>
            <a:spLocks noGrp="1" noChangeArrowheads="1"/>
          </p:cNvSpPr>
          <p:nvPr>
            <p:ph type="title"/>
          </p:nvPr>
        </p:nvSpPr>
        <p:spPr/>
        <p:txBody>
          <a:bodyPr lIns="0" tIns="0" rIns="0" bIns="0" rtlCol="0">
            <a:normAutofit/>
          </a:bodyPr>
          <a:lstStyle/>
          <a:p>
            <a:pPr defTabSz="914391">
              <a:lnSpc>
                <a:spcPct val="95000"/>
              </a:lnSpc>
              <a:defRPr/>
            </a:pPr>
            <a:r>
              <a:rPr lang="en-US" altLang="zh-TW" sz="3600" dirty="0">
                <a:latin typeface="Arial" charset="0"/>
              </a:rPr>
              <a:t>YPL077C with six topologies</a:t>
            </a:r>
            <a:endParaRPr lang="en-US" sz="3600" dirty="0">
              <a:solidFill>
                <a:srgbClr val="FF0000"/>
              </a:solidFill>
              <a:latin typeface="Arial" charset="0"/>
            </a:endParaRPr>
          </a:p>
        </p:txBody>
      </p:sp>
      <p:sp>
        <p:nvSpPr>
          <p:cNvPr id="6" name="Rectangle 5"/>
          <p:cNvSpPr/>
          <p:nvPr/>
        </p:nvSpPr>
        <p:spPr>
          <a:xfrm>
            <a:off x="1357439" y="4109052"/>
            <a:ext cx="6429124" cy="348557"/>
          </a:xfrm>
          <a:prstGeom prst="rect">
            <a:avLst/>
          </a:prstGeom>
          <a:solidFill>
            <a:schemeClr val="lt1">
              <a:alpha val="82000"/>
            </a:schemeClr>
          </a:solidFill>
          <a:ln>
            <a:noFill/>
          </a:ln>
        </p:spPr>
        <p:style>
          <a:lnRef idx="2">
            <a:schemeClr val="accent1"/>
          </a:lnRef>
          <a:fillRef idx="1">
            <a:schemeClr val="lt1"/>
          </a:fillRef>
          <a:effectRef idx="0">
            <a:schemeClr val="accent1"/>
          </a:effectRef>
          <a:fontRef idx="minor">
            <a:schemeClr val="dk1"/>
          </a:fontRef>
        </p:style>
        <p:txBody>
          <a:bodyPr wrap="square" lIns="82295" tIns="41148" rIns="82295" bIns="41148">
            <a:spAutoFit/>
          </a:bodyPr>
          <a:lstStyle/>
          <a:p>
            <a:pPr>
              <a:lnSpc>
                <a:spcPct val="95000"/>
              </a:lnSpc>
              <a:defRPr/>
            </a:pPr>
            <a:r>
              <a:rPr lang="en-US" altLang="zh-TW" dirty="0">
                <a:solidFill>
                  <a:srgbClr val="FF0000"/>
                </a:solidFill>
                <a:latin typeface="Arial" pitchFamily="34" charset="0"/>
                <a:ea typeface="ＭＳ Ｐゴシック" pitchFamily="34" charset="-128"/>
              </a:rPr>
              <a:t>Does bootstrap help us to determine non-unique topologies?</a:t>
            </a:r>
          </a:p>
        </p:txBody>
      </p:sp>
      <p:sp>
        <p:nvSpPr>
          <p:cNvPr id="2" name="Rectangle 1">
            <a:extLst>
              <a:ext uri="{FF2B5EF4-FFF2-40B4-BE49-F238E27FC236}">
                <a16:creationId xmlns:a16="http://schemas.microsoft.com/office/drawing/2014/main" id="{50176B5A-F281-5346-820A-8AB7323A2DF4}"/>
              </a:ext>
            </a:extLst>
          </p:cNvPr>
          <p:cNvSpPr/>
          <p:nvPr/>
        </p:nvSpPr>
        <p:spPr>
          <a:xfrm>
            <a:off x="2158615" y="3477366"/>
            <a:ext cx="4450783" cy="461665"/>
          </a:xfrm>
          <a:prstGeom prst="rect">
            <a:avLst/>
          </a:prstGeom>
        </p:spPr>
        <p:txBody>
          <a:bodyPr wrap="square">
            <a:spAutoFit/>
          </a:bodyPr>
          <a:lstStyle/>
          <a:p>
            <a:pPr algn="ctr"/>
            <a:r>
              <a:rPr lang="en-US" sz="2400" dirty="0">
                <a:solidFill>
                  <a:srgbClr val="FF0000"/>
                </a:solidFill>
                <a:latin typeface="Arial" charset="0"/>
              </a:rPr>
              <a:t>they have lower bootstraps</a:t>
            </a:r>
            <a:endParaRPr lang="en-US" sz="2400" dirty="0"/>
          </a:p>
        </p:txBody>
      </p:sp>
    </p:spTree>
    <p:extLst>
      <p:ext uri="{BB962C8B-B14F-4D97-AF65-F5344CB8AC3E}">
        <p14:creationId xmlns:p14="http://schemas.microsoft.com/office/powerpoint/2010/main" val="14959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Number of different tree topologies versus average bootstrap values measured across the seven individual aligners.</a:t>
            </a:r>
          </a:p>
        </p:txBody>
      </p:sp>
      <p:pic>
        <p:nvPicPr>
          <p:cNvPr id="4" name="Picture 3"/>
          <p:cNvPicPr>
            <a:picLocks noChangeAspect="1"/>
          </p:cNvPicPr>
          <p:nvPr/>
        </p:nvPicPr>
        <p:blipFill>
          <a:blip r:embed="rId2"/>
          <a:stretch>
            <a:fillRect/>
          </a:stretch>
        </p:blipFill>
        <p:spPr>
          <a:xfrm>
            <a:off x="812192" y="1389377"/>
            <a:ext cx="7519615" cy="5040000"/>
          </a:xfrm>
          <a:prstGeom prst="rect">
            <a:avLst/>
          </a:prstGeom>
        </p:spPr>
      </p:pic>
    </p:spTree>
    <p:extLst>
      <p:ext uri="{BB962C8B-B14F-4D97-AF65-F5344CB8AC3E}">
        <p14:creationId xmlns:p14="http://schemas.microsoft.com/office/powerpoint/2010/main" val="2530556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Bootstrap </a:t>
            </a:r>
            <a:r>
              <a:rPr lang="en-US" dirty="0" err="1"/>
              <a:t>vs</a:t>
            </a:r>
            <a:r>
              <a:rPr lang="en-US" dirty="0"/>
              <a:t> Yeast tree</a:t>
            </a:r>
          </a:p>
        </p:txBody>
      </p:sp>
      <p:sp>
        <p:nvSpPr>
          <p:cNvPr id="4" name="Rectangle 3"/>
          <p:cNvSpPr/>
          <p:nvPr/>
        </p:nvSpPr>
        <p:spPr>
          <a:xfrm>
            <a:off x="0" y="6469371"/>
            <a:ext cx="9143999" cy="461665"/>
          </a:xfrm>
          <a:prstGeom prst="rect">
            <a:avLst/>
          </a:prstGeom>
        </p:spPr>
        <p:txBody>
          <a:bodyPr wrap="square">
            <a:spAutoFit/>
          </a:bodyPr>
          <a:lstStyle/>
          <a:p>
            <a:r>
              <a:rPr lang="en-US" sz="1200" dirty="0" err="1">
                <a:solidFill>
                  <a:schemeClr val="bg1"/>
                </a:solidFill>
              </a:rPr>
              <a:t>Rokas</a:t>
            </a:r>
            <a:r>
              <a:rPr lang="en-US" sz="1200" dirty="0">
                <a:solidFill>
                  <a:schemeClr val="bg1"/>
                </a:solidFill>
              </a:rPr>
              <a:t> A, Williams BL, King N, Carroll SB: Genome-scale approaches to resolving incongruence in molecular phylogenies. Nature 2003, 425(6960):798-804.</a:t>
            </a:r>
          </a:p>
        </p:txBody>
      </p:sp>
      <p:grpSp>
        <p:nvGrpSpPr>
          <p:cNvPr id="3" name="Group 42"/>
          <p:cNvGrpSpPr/>
          <p:nvPr/>
        </p:nvGrpSpPr>
        <p:grpSpPr>
          <a:xfrm>
            <a:off x="4350449" y="2099358"/>
            <a:ext cx="1078240" cy="2773009"/>
            <a:chOff x="4350449" y="2099358"/>
            <a:chExt cx="1078240" cy="2773009"/>
          </a:xfrm>
        </p:grpSpPr>
        <p:sp>
          <p:nvSpPr>
            <p:cNvPr id="6" name="TextBox 5"/>
            <p:cNvSpPr txBox="1"/>
            <p:nvPr/>
          </p:nvSpPr>
          <p:spPr>
            <a:xfrm>
              <a:off x="4350449" y="2099358"/>
              <a:ext cx="1078240" cy="369332"/>
            </a:xfrm>
            <a:prstGeom prst="rect">
              <a:avLst/>
            </a:prstGeom>
            <a:noFill/>
          </p:spPr>
          <p:txBody>
            <a:bodyPr wrap="none" rtlCol="0">
              <a:spAutoFit/>
            </a:bodyPr>
            <a:lstStyle/>
            <a:p>
              <a:r>
                <a:rPr lang="en-US" dirty="0"/>
                <a:t>aligner1</a:t>
              </a:r>
            </a:p>
          </p:txBody>
        </p:sp>
        <p:sp>
          <p:nvSpPr>
            <p:cNvPr id="7" name="TextBox 6"/>
            <p:cNvSpPr txBox="1"/>
            <p:nvPr/>
          </p:nvSpPr>
          <p:spPr>
            <a:xfrm>
              <a:off x="4350449" y="4503035"/>
              <a:ext cx="1078240" cy="369332"/>
            </a:xfrm>
            <a:prstGeom prst="rect">
              <a:avLst/>
            </a:prstGeom>
            <a:noFill/>
          </p:spPr>
          <p:txBody>
            <a:bodyPr wrap="none" rtlCol="0">
              <a:spAutoFit/>
            </a:bodyPr>
            <a:lstStyle/>
            <a:p>
              <a:r>
                <a:rPr lang="en-US" dirty="0"/>
                <a:t>aligner2</a:t>
              </a:r>
            </a:p>
          </p:txBody>
        </p:sp>
      </p:grpSp>
      <p:grpSp>
        <p:nvGrpSpPr>
          <p:cNvPr id="11" name="Group 52"/>
          <p:cNvGrpSpPr/>
          <p:nvPr/>
        </p:nvGrpSpPr>
        <p:grpSpPr>
          <a:xfrm>
            <a:off x="5952624" y="3769938"/>
            <a:ext cx="1734870" cy="2195937"/>
            <a:chOff x="5952624" y="3769938"/>
            <a:chExt cx="1734870" cy="2195937"/>
          </a:xfrm>
        </p:grpSpPr>
        <p:sp>
          <p:nvSpPr>
            <p:cNvPr id="34" name="TextBox 33"/>
            <p:cNvSpPr txBox="1"/>
            <p:nvPr/>
          </p:nvSpPr>
          <p:spPr>
            <a:xfrm>
              <a:off x="5952624" y="3907367"/>
              <a:ext cx="632355" cy="369332"/>
            </a:xfrm>
            <a:prstGeom prst="rect">
              <a:avLst/>
            </a:prstGeom>
            <a:noFill/>
          </p:spPr>
          <p:txBody>
            <a:bodyPr wrap="none" rtlCol="0">
              <a:spAutoFit/>
            </a:bodyPr>
            <a:lstStyle/>
            <a:p>
              <a:r>
                <a:rPr lang="en-US" dirty="0"/>
                <a:t>0.89</a:t>
              </a:r>
            </a:p>
          </p:txBody>
        </p:sp>
        <p:sp>
          <p:nvSpPr>
            <p:cNvPr id="35" name="TextBox 34"/>
            <p:cNvSpPr txBox="1"/>
            <p:nvPr/>
          </p:nvSpPr>
          <p:spPr>
            <a:xfrm>
              <a:off x="5952624" y="4692718"/>
              <a:ext cx="632355" cy="369332"/>
            </a:xfrm>
            <a:prstGeom prst="rect">
              <a:avLst/>
            </a:prstGeom>
            <a:noFill/>
          </p:spPr>
          <p:txBody>
            <a:bodyPr wrap="none" rtlCol="0">
              <a:spAutoFit/>
            </a:bodyPr>
            <a:lstStyle/>
            <a:p>
              <a:r>
                <a:rPr lang="en-US" dirty="0"/>
                <a:t>0.71</a:t>
              </a:r>
            </a:p>
          </p:txBody>
        </p:sp>
        <p:sp>
          <p:nvSpPr>
            <p:cNvPr id="36" name="TextBox 35"/>
            <p:cNvSpPr txBox="1"/>
            <p:nvPr/>
          </p:nvSpPr>
          <p:spPr>
            <a:xfrm>
              <a:off x="5952624" y="5459114"/>
              <a:ext cx="632355" cy="369332"/>
            </a:xfrm>
            <a:prstGeom prst="rect">
              <a:avLst/>
            </a:prstGeom>
            <a:noFill/>
          </p:spPr>
          <p:txBody>
            <a:bodyPr wrap="none" rtlCol="0">
              <a:spAutoFit/>
            </a:bodyPr>
            <a:lstStyle/>
            <a:p>
              <a:r>
                <a:rPr lang="en-US" dirty="0"/>
                <a:t>0.13</a:t>
              </a:r>
            </a:p>
          </p:txBody>
        </p:sp>
        <p:grpSp>
          <p:nvGrpSpPr>
            <p:cNvPr id="14" name="Group 67"/>
            <p:cNvGrpSpPr/>
            <p:nvPr/>
          </p:nvGrpSpPr>
          <p:grpSpPr>
            <a:xfrm>
              <a:off x="6795801" y="3769938"/>
              <a:ext cx="824596" cy="644190"/>
              <a:chOff x="6795801" y="3769938"/>
              <a:chExt cx="824596" cy="644190"/>
            </a:xfrm>
          </p:grpSpPr>
          <p:cxnSp>
            <p:nvCxnSpPr>
              <p:cNvPr id="54" name="Straight Connector 53"/>
              <p:cNvCxnSpPr/>
              <p:nvPr/>
            </p:nvCxnSpPr>
            <p:spPr>
              <a:xfrm flipV="1">
                <a:off x="6795801" y="3769938"/>
                <a:ext cx="815118" cy="324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805280" y="4090128"/>
                <a:ext cx="815117" cy="324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cxnSpLocks noChangeAspect="1"/>
              </p:cNvCxnSpPr>
              <p:nvPr/>
            </p:nvCxnSpPr>
            <p:spPr>
              <a:xfrm>
                <a:off x="7212838" y="3928128"/>
                <a:ext cx="407559" cy="1620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5" name="Group 68"/>
            <p:cNvGrpSpPr/>
            <p:nvPr/>
          </p:nvGrpSpPr>
          <p:grpSpPr>
            <a:xfrm>
              <a:off x="6833714" y="4555289"/>
              <a:ext cx="824596" cy="644190"/>
              <a:chOff x="6833714" y="4555289"/>
              <a:chExt cx="824596" cy="644190"/>
            </a:xfrm>
          </p:grpSpPr>
          <p:cxnSp>
            <p:nvCxnSpPr>
              <p:cNvPr id="57" name="Straight Connector 56"/>
              <p:cNvCxnSpPr/>
              <p:nvPr/>
            </p:nvCxnSpPr>
            <p:spPr>
              <a:xfrm flipV="1">
                <a:off x="6833714" y="4555289"/>
                <a:ext cx="815118" cy="324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43193" y="4875479"/>
                <a:ext cx="815117" cy="324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a:cxnSpLocks noChangeAspect="1"/>
              </p:cNvCxnSpPr>
              <p:nvPr/>
            </p:nvCxnSpPr>
            <p:spPr>
              <a:xfrm>
                <a:off x="7250751" y="4713479"/>
                <a:ext cx="407559" cy="1620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6" name="Group 69"/>
            <p:cNvGrpSpPr/>
            <p:nvPr/>
          </p:nvGrpSpPr>
          <p:grpSpPr>
            <a:xfrm>
              <a:off x="6862898" y="5321685"/>
              <a:ext cx="824596" cy="644190"/>
              <a:chOff x="6862898" y="5321685"/>
              <a:chExt cx="824596" cy="644190"/>
            </a:xfrm>
          </p:grpSpPr>
          <p:cxnSp>
            <p:nvCxnSpPr>
              <p:cNvPr id="51" name="Straight Connector 50"/>
              <p:cNvCxnSpPr/>
              <p:nvPr/>
            </p:nvCxnSpPr>
            <p:spPr>
              <a:xfrm flipV="1">
                <a:off x="6862898" y="5321685"/>
                <a:ext cx="815118" cy="324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872377" y="5641875"/>
                <a:ext cx="815117" cy="324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a:cxnSpLocks noChangeAspect="1"/>
              </p:cNvCxnSpPr>
              <p:nvPr/>
            </p:nvCxnSpPr>
            <p:spPr>
              <a:xfrm flipV="1">
                <a:off x="7279935" y="5636085"/>
                <a:ext cx="407559" cy="162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grpSp>
        <p:nvGrpSpPr>
          <p:cNvPr id="17" name="Group 46"/>
          <p:cNvGrpSpPr/>
          <p:nvPr/>
        </p:nvGrpSpPr>
        <p:grpSpPr>
          <a:xfrm>
            <a:off x="5952624" y="1158273"/>
            <a:ext cx="1658294" cy="2263069"/>
            <a:chOff x="5952624" y="1158273"/>
            <a:chExt cx="1658294" cy="2263069"/>
          </a:xfrm>
        </p:grpSpPr>
        <p:sp>
          <p:nvSpPr>
            <p:cNvPr id="8" name="TextBox 7"/>
            <p:cNvSpPr txBox="1"/>
            <p:nvPr/>
          </p:nvSpPr>
          <p:spPr>
            <a:xfrm>
              <a:off x="5952624" y="1295702"/>
              <a:ext cx="632355" cy="369332"/>
            </a:xfrm>
            <a:prstGeom prst="rect">
              <a:avLst/>
            </a:prstGeom>
            <a:noFill/>
          </p:spPr>
          <p:txBody>
            <a:bodyPr wrap="none" rtlCol="0">
              <a:spAutoFit/>
            </a:bodyPr>
            <a:lstStyle/>
            <a:p>
              <a:r>
                <a:rPr lang="en-US" dirty="0"/>
                <a:t>0.91</a:t>
              </a:r>
            </a:p>
          </p:txBody>
        </p:sp>
        <p:sp>
          <p:nvSpPr>
            <p:cNvPr id="9" name="TextBox 8"/>
            <p:cNvSpPr txBox="1"/>
            <p:nvPr/>
          </p:nvSpPr>
          <p:spPr>
            <a:xfrm>
              <a:off x="5952624" y="2123929"/>
              <a:ext cx="632355" cy="369332"/>
            </a:xfrm>
            <a:prstGeom prst="rect">
              <a:avLst/>
            </a:prstGeom>
            <a:noFill/>
          </p:spPr>
          <p:txBody>
            <a:bodyPr wrap="none" rtlCol="0">
              <a:spAutoFit/>
            </a:bodyPr>
            <a:lstStyle/>
            <a:p>
              <a:r>
                <a:rPr lang="en-US" dirty="0"/>
                <a:t>0.65</a:t>
              </a:r>
            </a:p>
          </p:txBody>
        </p:sp>
        <p:sp>
          <p:nvSpPr>
            <p:cNvPr id="10" name="TextBox 9"/>
            <p:cNvSpPr txBox="1"/>
            <p:nvPr/>
          </p:nvSpPr>
          <p:spPr>
            <a:xfrm>
              <a:off x="5952624" y="2914581"/>
              <a:ext cx="632355" cy="369332"/>
            </a:xfrm>
            <a:prstGeom prst="rect">
              <a:avLst/>
            </a:prstGeom>
            <a:noFill/>
          </p:spPr>
          <p:txBody>
            <a:bodyPr wrap="none" rtlCol="0">
              <a:spAutoFit/>
            </a:bodyPr>
            <a:lstStyle/>
            <a:p>
              <a:r>
                <a:rPr lang="en-US" dirty="0"/>
                <a:t>0.23</a:t>
              </a:r>
            </a:p>
          </p:txBody>
        </p:sp>
        <p:grpSp>
          <p:nvGrpSpPr>
            <p:cNvPr id="18" name="Group 64"/>
            <p:cNvGrpSpPr/>
            <p:nvPr/>
          </p:nvGrpSpPr>
          <p:grpSpPr>
            <a:xfrm>
              <a:off x="6776843" y="1158273"/>
              <a:ext cx="824596" cy="644190"/>
              <a:chOff x="6776843" y="1158273"/>
              <a:chExt cx="824596" cy="644190"/>
            </a:xfrm>
          </p:grpSpPr>
          <p:cxnSp>
            <p:nvCxnSpPr>
              <p:cNvPr id="12" name="Straight Connector 11"/>
              <p:cNvCxnSpPr/>
              <p:nvPr/>
            </p:nvCxnSpPr>
            <p:spPr>
              <a:xfrm flipV="1">
                <a:off x="6776843" y="1158273"/>
                <a:ext cx="815118" cy="324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786322" y="1478463"/>
                <a:ext cx="815117" cy="324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cxnSpLocks noChangeAspect="1"/>
              </p:cNvCxnSpPr>
              <p:nvPr/>
            </p:nvCxnSpPr>
            <p:spPr>
              <a:xfrm>
                <a:off x="7193880" y="1316463"/>
                <a:ext cx="407559" cy="1620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66"/>
            <p:cNvGrpSpPr/>
            <p:nvPr/>
          </p:nvGrpSpPr>
          <p:grpSpPr>
            <a:xfrm>
              <a:off x="6767365" y="2777152"/>
              <a:ext cx="824596" cy="644190"/>
              <a:chOff x="6767365" y="2777152"/>
              <a:chExt cx="824596" cy="644190"/>
            </a:xfrm>
          </p:grpSpPr>
          <p:cxnSp>
            <p:nvCxnSpPr>
              <p:cNvPr id="48" name="Straight Connector 47"/>
              <p:cNvCxnSpPr/>
              <p:nvPr/>
            </p:nvCxnSpPr>
            <p:spPr>
              <a:xfrm flipV="1">
                <a:off x="6767365" y="2777152"/>
                <a:ext cx="815118" cy="324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6776844" y="3097342"/>
                <a:ext cx="815117" cy="324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cxnSpLocks noChangeAspect="1"/>
              </p:cNvCxnSpPr>
              <p:nvPr/>
            </p:nvCxnSpPr>
            <p:spPr>
              <a:xfrm>
                <a:off x="7184402" y="2935342"/>
                <a:ext cx="407559" cy="1620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 name="Group 65"/>
            <p:cNvGrpSpPr/>
            <p:nvPr/>
          </p:nvGrpSpPr>
          <p:grpSpPr>
            <a:xfrm>
              <a:off x="6786322" y="1986500"/>
              <a:ext cx="824596" cy="644190"/>
              <a:chOff x="6786322" y="1986500"/>
              <a:chExt cx="824596" cy="644190"/>
            </a:xfrm>
          </p:grpSpPr>
          <p:cxnSp>
            <p:nvCxnSpPr>
              <p:cNvPr id="45" name="Straight Connector 44"/>
              <p:cNvCxnSpPr/>
              <p:nvPr/>
            </p:nvCxnSpPr>
            <p:spPr>
              <a:xfrm flipV="1">
                <a:off x="6786322" y="1986500"/>
                <a:ext cx="815118" cy="324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795801" y="2306690"/>
                <a:ext cx="815117" cy="324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cxnSpLocks noChangeAspect="1"/>
              </p:cNvCxnSpPr>
              <p:nvPr/>
            </p:nvCxnSpPr>
            <p:spPr>
              <a:xfrm flipV="1">
                <a:off x="7184404" y="2284024"/>
                <a:ext cx="407559" cy="162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grpSp>
        <p:nvGrpSpPr>
          <p:cNvPr id="21" name="Group 59"/>
          <p:cNvGrpSpPr/>
          <p:nvPr/>
        </p:nvGrpSpPr>
        <p:grpSpPr>
          <a:xfrm>
            <a:off x="8211773" y="1295702"/>
            <a:ext cx="361923" cy="1988211"/>
            <a:chOff x="8211773" y="1295702"/>
            <a:chExt cx="361923" cy="1988211"/>
          </a:xfrm>
        </p:grpSpPr>
        <p:sp>
          <p:nvSpPr>
            <p:cNvPr id="71" name="TextBox 70"/>
            <p:cNvSpPr txBox="1"/>
            <p:nvPr/>
          </p:nvSpPr>
          <p:spPr>
            <a:xfrm>
              <a:off x="8211773" y="1295702"/>
              <a:ext cx="336952" cy="369332"/>
            </a:xfrm>
            <a:prstGeom prst="rect">
              <a:avLst/>
            </a:prstGeom>
            <a:noFill/>
          </p:spPr>
          <p:txBody>
            <a:bodyPr wrap="none" rtlCol="0">
              <a:spAutoFit/>
            </a:bodyPr>
            <a:lstStyle/>
            <a:p>
              <a:r>
                <a:rPr lang="en-US" dirty="0">
                  <a:solidFill>
                    <a:schemeClr val="accent1"/>
                  </a:solidFill>
                </a:rPr>
                <a:t>O</a:t>
              </a:r>
            </a:p>
          </p:txBody>
        </p:sp>
        <p:sp>
          <p:nvSpPr>
            <p:cNvPr id="72" name="TextBox 71"/>
            <p:cNvSpPr txBox="1"/>
            <p:nvPr/>
          </p:nvSpPr>
          <p:spPr>
            <a:xfrm>
              <a:off x="8235142" y="2123929"/>
              <a:ext cx="338554" cy="369332"/>
            </a:xfrm>
            <a:prstGeom prst="rect">
              <a:avLst/>
            </a:prstGeom>
            <a:noFill/>
          </p:spPr>
          <p:txBody>
            <a:bodyPr wrap="none" rtlCol="0">
              <a:spAutoFit/>
            </a:bodyPr>
            <a:lstStyle/>
            <a:p>
              <a:r>
                <a:rPr lang="en-US" dirty="0">
                  <a:solidFill>
                    <a:srgbClr val="FF0000"/>
                  </a:solidFill>
                </a:rPr>
                <a:t>X</a:t>
              </a:r>
            </a:p>
          </p:txBody>
        </p:sp>
        <p:sp>
          <p:nvSpPr>
            <p:cNvPr id="73" name="TextBox 72"/>
            <p:cNvSpPr txBox="1"/>
            <p:nvPr/>
          </p:nvSpPr>
          <p:spPr>
            <a:xfrm>
              <a:off x="8211773" y="2914581"/>
              <a:ext cx="336952" cy="369332"/>
            </a:xfrm>
            <a:prstGeom prst="rect">
              <a:avLst/>
            </a:prstGeom>
            <a:noFill/>
          </p:spPr>
          <p:txBody>
            <a:bodyPr wrap="none" rtlCol="0">
              <a:spAutoFit/>
            </a:bodyPr>
            <a:lstStyle/>
            <a:p>
              <a:r>
                <a:rPr lang="en-US" dirty="0">
                  <a:solidFill>
                    <a:schemeClr val="accent1"/>
                  </a:solidFill>
                </a:rPr>
                <a:t>O</a:t>
              </a:r>
            </a:p>
          </p:txBody>
        </p:sp>
      </p:grpSp>
      <p:grpSp>
        <p:nvGrpSpPr>
          <p:cNvPr id="22" name="Group 60"/>
          <p:cNvGrpSpPr/>
          <p:nvPr/>
        </p:nvGrpSpPr>
        <p:grpSpPr>
          <a:xfrm>
            <a:off x="8211773" y="3907367"/>
            <a:ext cx="361923" cy="1921079"/>
            <a:chOff x="8211773" y="3907367"/>
            <a:chExt cx="361923" cy="1921079"/>
          </a:xfrm>
        </p:grpSpPr>
        <p:sp>
          <p:nvSpPr>
            <p:cNvPr id="74" name="TextBox 73"/>
            <p:cNvSpPr txBox="1"/>
            <p:nvPr/>
          </p:nvSpPr>
          <p:spPr>
            <a:xfrm>
              <a:off x="8211773" y="3907367"/>
              <a:ext cx="336952" cy="369332"/>
            </a:xfrm>
            <a:prstGeom prst="rect">
              <a:avLst/>
            </a:prstGeom>
            <a:noFill/>
          </p:spPr>
          <p:txBody>
            <a:bodyPr wrap="none" rtlCol="0">
              <a:spAutoFit/>
            </a:bodyPr>
            <a:lstStyle/>
            <a:p>
              <a:r>
                <a:rPr lang="en-US" dirty="0">
                  <a:solidFill>
                    <a:schemeClr val="accent1"/>
                  </a:solidFill>
                </a:rPr>
                <a:t>O</a:t>
              </a:r>
            </a:p>
          </p:txBody>
        </p:sp>
        <p:sp>
          <p:nvSpPr>
            <p:cNvPr id="75" name="TextBox 74"/>
            <p:cNvSpPr txBox="1"/>
            <p:nvPr/>
          </p:nvSpPr>
          <p:spPr>
            <a:xfrm>
              <a:off x="8211773" y="4692718"/>
              <a:ext cx="336952" cy="369332"/>
            </a:xfrm>
            <a:prstGeom prst="rect">
              <a:avLst/>
            </a:prstGeom>
            <a:noFill/>
          </p:spPr>
          <p:txBody>
            <a:bodyPr wrap="none" rtlCol="0">
              <a:spAutoFit/>
            </a:bodyPr>
            <a:lstStyle/>
            <a:p>
              <a:r>
                <a:rPr lang="en-US" dirty="0">
                  <a:solidFill>
                    <a:schemeClr val="accent1"/>
                  </a:solidFill>
                </a:rPr>
                <a:t>O</a:t>
              </a:r>
            </a:p>
          </p:txBody>
        </p:sp>
        <p:sp>
          <p:nvSpPr>
            <p:cNvPr id="76" name="TextBox 75"/>
            <p:cNvSpPr txBox="1"/>
            <p:nvPr/>
          </p:nvSpPr>
          <p:spPr>
            <a:xfrm>
              <a:off x="8235142" y="5459114"/>
              <a:ext cx="338554" cy="369332"/>
            </a:xfrm>
            <a:prstGeom prst="rect">
              <a:avLst/>
            </a:prstGeom>
            <a:noFill/>
          </p:spPr>
          <p:txBody>
            <a:bodyPr wrap="none" rtlCol="0">
              <a:spAutoFit/>
            </a:bodyPr>
            <a:lstStyle/>
            <a:p>
              <a:r>
                <a:rPr lang="en-US" dirty="0">
                  <a:solidFill>
                    <a:srgbClr val="FF0000"/>
                  </a:solidFill>
                </a:rPr>
                <a:t>X</a:t>
              </a:r>
            </a:p>
          </p:txBody>
        </p:sp>
      </p:grpSp>
      <p:pic>
        <p:nvPicPr>
          <p:cNvPr id="53" name="Picture 2">
            <a:extLst>
              <a:ext uri="{FF2B5EF4-FFF2-40B4-BE49-F238E27FC236}">
                <a16:creationId xmlns:a16="http://schemas.microsoft.com/office/drawing/2014/main" id="{5739F0A6-74F2-E149-3784-5A2E191DD6E3}"/>
              </a:ext>
            </a:extLst>
          </p:cNvPr>
          <p:cNvPicPr>
            <a:picLocks noChangeAspect="1" noChangeArrowheads="1"/>
          </p:cNvPicPr>
          <p:nvPr/>
        </p:nvPicPr>
        <p:blipFill rotWithShape="1">
          <a:blip r:embed="rId2" cstate="print"/>
          <a:srcRect l="16586" r="16261" b="31314"/>
          <a:stretch/>
        </p:blipFill>
        <p:spPr bwMode="auto">
          <a:xfrm>
            <a:off x="434218" y="2504784"/>
            <a:ext cx="3403081" cy="2173951"/>
          </a:xfrm>
          <a:prstGeom prst="rect">
            <a:avLst/>
          </a:prstGeom>
          <a:noFill/>
          <a:ln w="9525">
            <a:noFill/>
            <a:miter lim="800000"/>
            <a:headEnd/>
            <a:tailEnd/>
          </a:ln>
        </p:spPr>
      </p:pic>
    </p:spTree>
    <p:extLst>
      <p:ext uri="{BB962C8B-B14F-4D97-AF65-F5344CB8AC3E}">
        <p14:creationId xmlns:p14="http://schemas.microsoft.com/office/powerpoint/2010/main" val="47451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79904"/>
          </a:xfrm>
        </p:spPr>
        <p:txBody>
          <a:bodyPr anchor="t">
            <a:normAutofit fontScale="90000"/>
          </a:bodyPr>
          <a:lstStyle/>
          <a:p>
            <a:pPr>
              <a:lnSpc>
                <a:spcPct val="100000"/>
              </a:lnSpc>
            </a:pPr>
            <a:r>
              <a:rPr lang="en-US" altLang="zh-TW" sz="2800" dirty="0"/>
              <a:t>FP vs TP of the individual aligners</a:t>
            </a:r>
            <a:br>
              <a:rPr lang="en-US" sz="2800" dirty="0">
                <a:solidFill>
                  <a:schemeClr val="tx1"/>
                </a:solidFill>
              </a:rPr>
            </a:br>
            <a:endParaRPr lang="en-US" sz="2800" dirty="0">
              <a:solidFill>
                <a:schemeClr val="tx1"/>
              </a:solidFill>
            </a:endParaRPr>
          </a:p>
        </p:txBody>
      </p:sp>
      <p:sp>
        <p:nvSpPr>
          <p:cNvPr id="5" name="標題 1">
            <a:extLst>
              <a:ext uri="{FF2B5EF4-FFF2-40B4-BE49-F238E27FC236}">
                <a16:creationId xmlns:a16="http://schemas.microsoft.com/office/drawing/2014/main" id="{C93FB80F-27BF-1740-AA75-AC268D3FC3BD}"/>
              </a:ext>
            </a:extLst>
          </p:cNvPr>
          <p:cNvSpPr txBox="1">
            <a:spLocks/>
          </p:cNvSpPr>
          <p:nvPr/>
        </p:nvSpPr>
        <p:spPr>
          <a:xfrm>
            <a:off x="781050" y="5175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a:solidFill>
                  <a:srgbClr val="00865F"/>
                </a:solidFill>
                <a:latin typeface="Noto Sans CJK TC Medium" panose="020B0500000000000000" pitchFamily="34" charset="-128"/>
                <a:ea typeface="Noto Sans CJK TC Medium" panose="020B0500000000000000" pitchFamily="34" charset="-128"/>
                <a:cs typeface="+mj-cs"/>
              </a:defRPr>
            </a:lvl1pPr>
          </a:lstStyle>
          <a:p>
            <a:endParaRPr lang="zh-TW" altLang="en-US" dirty="0"/>
          </a:p>
        </p:txBody>
      </p:sp>
      <p:pic>
        <p:nvPicPr>
          <p:cNvPr id="6" name="Picture 3">
            <a:extLst>
              <a:ext uri="{FF2B5EF4-FFF2-40B4-BE49-F238E27FC236}">
                <a16:creationId xmlns:a16="http://schemas.microsoft.com/office/drawing/2014/main" id="{608E5294-92C7-9BFF-A10D-F63088608E01}"/>
              </a:ext>
            </a:extLst>
          </p:cNvPr>
          <p:cNvPicPr>
            <a:picLocks noChangeAspect="1"/>
          </p:cNvPicPr>
          <p:nvPr/>
        </p:nvPicPr>
        <p:blipFill>
          <a:blip r:embed="rId3"/>
          <a:stretch>
            <a:fillRect/>
          </a:stretch>
        </p:blipFill>
        <p:spPr>
          <a:xfrm>
            <a:off x="1685486" y="982878"/>
            <a:ext cx="5773029" cy="5397547"/>
          </a:xfrm>
          <a:prstGeom prst="rect">
            <a:avLst/>
          </a:prstGeom>
          <a:ln>
            <a:noFill/>
          </a:ln>
          <a:effectLst/>
        </p:spPr>
      </p:pic>
      <p:sp>
        <p:nvSpPr>
          <p:cNvPr id="4" name="矩形 3">
            <a:extLst>
              <a:ext uri="{FF2B5EF4-FFF2-40B4-BE49-F238E27FC236}">
                <a16:creationId xmlns:a16="http://schemas.microsoft.com/office/drawing/2014/main" id="{3A128B41-6223-E9AE-F459-722B1389AF45}"/>
              </a:ext>
            </a:extLst>
          </p:cNvPr>
          <p:cNvSpPr/>
          <p:nvPr/>
        </p:nvSpPr>
        <p:spPr>
          <a:xfrm>
            <a:off x="2417831" y="2176609"/>
            <a:ext cx="370248" cy="140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1942907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400" dirty="0"/>
              <a:t>Super Multiple Sequence Alignment (</a:t>
            </a:r>
            <a:r>
              <a:rPr lang="en-US" altLang="zh-TW" sz="2400" dirty="0" err="1"/>
              <a:t>SuperMSA</a:t>
            </a:r>
            <a:r>
              <a:rPr lang="en-US" altLang="zh-TW" sz="2400" dirty="0"/>
              <a:t>)</a:t>
            </a:r>
            <a:endParaRPr lang="zh-TW" altLang="en-US" sz="2400" dirty="0"/>
          </a:p>
        </p:txBody>
      </p:sp>
      <p:sp>
        <p:nvSpPr>
          <p:cNvPr id="4" name="文字方塊 3"/>
          <p:cNvSpPr txBox="1"/>
          <p:nvPr/>
        </p:nvSpPr>
        <p:spPr>
          <a:xfrm>
            <a:off x="2286000" y="1686580"/>
            <a:ext cx="1143000" cy="430887"/>
          </a:xfrm>
          <a:prstGeom prst="rect">
            <a:avLst/>
          </a:prstGeom>
          <a:noFill/>
        </p:spPr>
        <p:txBody>
          <a:bodyPr wrap="square" rtlCol="0">
            <a:spAutoFit/>
          </a:bodyPr>
          <a:lstStyle/>
          <a:p>
            <a:r>
              <a:rPr lang="en-US" altLang="zh-TW" sz="2200" dirty="0" err="1">
                <a:solidFill>
                  <a:schemeClr val="accent6">
                    <a:lumMod val="75000"/>
                  </a:schemeClr>
                </a:solidFill>
              </a:rPr>
              <a:t>Clustal</a:t>
            </a:r>
            <a:endParaRPr lang="zh-TW" altLang="en-US" sz="2200" dirty="0">
              <a:solidFill>
                <a:schemeClr val="accent6">
                  <a:lumMod val="75000"/>
                </a:schemeClr>
              </a:solidFill>
            </a:endParaRPr>
          </a:p>
        </p:txBody>
      </p:sp>
      <p:sp>
        <p:nvSpPr>
          <p:cNvPr id="5" name="文字方塊 4"/>
          <p:cNvSpPr txBox="1"/>
          <p:nvPr/>
        </p:nvSpPr>
        <p:spPr>
          <a:xfrm>
            <a:off x="4114800" y="1686580"/>
            <a:ext cx="1143000" cy="430887"/>
          </a:xfrm>
          <a:prstGeom prst="rect">
            <a:avLst/>
          </a:prstGeom>
          <a:noFill/>
        </p:spPr>
        <p:txBody>
          <a:bodyPr wrap="square" rtlCol="0">
            <a:spAutoFit/>
          </a:bodyPr>
          <a:lstStyle/>
          <a:p>
            <a:r>
              <a:rPr lang="en-US" altLang="zh-TW" sz="2200" dirty="0">
                <a:solidFill>
                  <a:schemeClr val="accent3">
                    <a:lumMod val="75000"/>
                  </a:schemeClr>
                </a:solidFill>
              </a:rPr>
              <a:t>MAFFT</a:t>
            </a:r>
            <a:endParaRPr lang="zh-TW" altLang="en-US" sz="2200" dirty="0">
              <a:solidFill>
                <a:schemeClr val="accent3">
                  <a:lumMod val="75000"/>
                </a:schemeClr>
              </a:solidFill>
            </a:endParaRPr>
          </a:p>
        </p:txBody>
      </p:sp>
      <p:sp>
        <p:nvSpPr>
          <p:cNvPr id="6" name="文字方塊 5"/>
          <p:cNvSpPr txBox="1"/>
          <p:nvPr/>
        </p:nvSpPr>
        <p:spPr>
          <a:xfrm>
            <a:off x="6667500" y="1686580"/>
            <a:ext cx="1447800" cy="430887"/>
          </a:xfrm>
          <a:prstGeom prst="rect">
            <a:avLst/>
          </a:prstGeom>
          <a:noFill/>
        </p:spPr>
        <p:txBody>
          <a:bodyPr wrap="square" rtlCol="0">
            <a:spAutoFit/>
          </a:bodyPr>
          <a:lstStyle/>
          <a:p>
            <a:r>
              <a:rPr lang="en-US" altLang="zh-TW" sz="2200" dirty="0">
                <a:solidFill>
                  <a:schemeClr val="accent2">
                    <a:lumMod val="75000"/>
                  </a:schemeClr>
                </a:solidFill>
              </a:rPr>
              <a:t>T-Coffee</a:t>
            </a:r>
            <a:endParaRPr lang="zh-TW" altLang="en-US" sz="2200" dirty="0">
              <a:solidFill>
                <a:schemeClr val="accent2">
                  <a:lumMod val="75000"/>
                </a:schemeClr>
              </a:solidFill>
            </a:endParaRPr>
          </a:p>
        </p:txBody>
      </p:sp>
      <p:sp>
        <p:nvSpPr>
          <p:cNvPr id="7" name="文字方塊 6"/>
          <p:cNvSpPr txBox="1"/>
          <p:nvPr/>
        </p:nvSpPr>
        <p:spPr>
          <a:xfrm>
            <a:off x="548706" y="2133600"/>
            <a:ext cx="1548000" cy="532800"/>
          </a:xfrm>
          <a:prstGeom prst="rect">
            <a:avLst/>
          </a:prstGeom>
          <a:noFill/>
        </p:spPr>
        <p:txBody>
          <a:bodyPr wrap="square" rtlCol="0">
            <a:spAutoFit/>
          </a:bodyPr>
          <a:lstStyle/>
          <a:p>
            <a:r>
              <a:rPr lang="en-US" altLang="zh-TW" sz="2800" dirty="0"/>
              <a:t>S. </a:t>
            </a:r>
            <a:r>
              <a:rPr lang="en-US" altLang="zh-TW" sz="2800" dirty="0" err="1"/>
              <a:t>cer</a:t>
            </a:r>
            <a:endParaRPr lang="zh-TW" altLang="en-US" sz="2800" dirty="0"/>
          </a:p>
        </p:txBody>
      </p:sp>
      <p:sp>
        <p:nvSpPr>
          <p:cNvPr id="8" name="文字方塊 7"/>
          <p:cNvSpPr txBox="1"/>
          <p:nvPr/>
        </p:nvSpPr>
        <p:spPr>
          <a:xfrm>
            <a:off x="548706" y="2705100"/>
            <a:ext cx="1548000" cy="523220"/>
          </a:xfrm>
          <a:prstGeom prst="rect">
            <a:avLst/>
          </a:prstGeom>
          <a:noFill/>
        </p:spPr>
        <p:txBody>
          <a:bodyPr wrap="square" rtlCol="0">
            <a:spAutoFit/>
          </a:bodyPr>
          <a:lstStyle/>
          <a:p>
            <a:r>
              <a:rPr lang="en-US" altLang="zh-TW" sz="2800" dirty="0"/>
              <a:t>S. par</a:t>
            </a:r>
            <a:endParaRPr lang="zh-TW" altLang="en-US" sz="2800" dirty="0"/>
          </a:p>
        </p:txBody>
      </p:sp>
      <p:sp>
        <p:nvSpPr>
          <p:cNvPr id="9" name="文字方塊 8"/>
          <p:cNvSpPr txBox="1">
            <a:spLocks noChangeAspect="1"/>
          </p:cNvSpPr>
          <p:nvPr/>
        </p:nvSpPr>
        <p:spPr>
          <a:xfrm>
            <a:off x="548706" y="3276600"/>
            <a:ext cx="1548000" cy="531460"/>
          </a:xfrm>
          <a:prstGeom prst="rect">
            <a:avLst/>
          </a:prstGeom>
          <a:noFill/>
        </p:spPr>
        <p:txBody>
          <a:bodyPr wrap="square" rtlCol="0">
            <a:spAutoFit/>
          </a:bodyPr>
          <a:lstStyle/>
          <a:p>
            <a:r>
              <a:rPr lang="en-US" altLang="zh-TW" sz="2800" dirty="0"/>
              <a:t>S. </a:t>
            </a:r>
            <a:r>
              <a:rPr lang="en-US" altLang="zh-TW" sz="2800" dirty="0" err="1"/>
              <a:t>klu</a:t>
            </a:r>
            <a:endParaRPr lang="zh-TW" altLang="en-US" sz="2800" dirty="0"/>
          </a:p>
        </p:txBody>
      </p:sp>
      <p:cxnSp>
        <p:nvCxnSpPr>
          <p:cNvPr id="12" name="直線接點 11"/>
          <p:cNvCxnSpPr/>
          <p:nvPr/>
        </p:nvCxnSpPr>
        <p:spPr>
          <a:xfrm>
            <a:off x="2171700" y="2971500"/>
            <a:ext cx="1371600"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2171700" y="3542330"/>
            <a:ext cx="1371600" cy="0"/>
          </a:xfrm>
          <a:prstGeom prst="line">
            <a:avLst/>
          </a:prstGeom>
          <a:ln w="76200" cmpd="tri">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2171700" y="2400000"/>
            <a:ext cx="1371600" cy="0"/>
          </a:xfrm>
          <a:prstGeom prst="line">
            <a:avLst/>
          </a:prstGeom>
          <a:ln w="76200" cmpd="dbl">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5791200" y="2438400"/>
            <a:ext cx="685800" cy="769441"/>
          </a:xfrm>
          <a:prstGeom prst="rect">
            <a:avLst/>
          </a:prstGeom>
          <a:noFill/>
        </p:spPr>
        <p:txBody>
          <a:bodyPr wrap="square" rtlCol="0">
            <a:spAutoFit/>
          </a:bodyPr>
          <a:lstStyle/>
          <a:p>
            <a:r>
              <a:rPr lang="en-US" altLang="zh-TW" sz="4400" dirty="0"/>
              <a:t>…</a:t>
            </a:r>
            <a:endParaRPr lang="zh-TW" altLang="en-US" sz="4400" dirty="0"/>
          </a:p>
        </p:txBody>
      </p:sp>
      <p:cxnSp>
        <p:nvCxnSpPr>
          <p:cNvPr id="16" name="直線接點 15"/>
          <p:cNvCxnSpPr/>
          <p:nvPr/>
        </p:nvCxnSpPr>
        <p:spPr>
          <a:xfrm>
            <a:off x="4000500" y="2971500"/>
            <a:ext cx="1371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000500" y="3542330"/>
            <a:ext cx="1371600" cy="0"/>
          </a:xfrm>
          <a:prstGeom prst="line">
            <a:avLst/>
          </a:prstGeom>
          <a:ln w="76200" cmpd="tri">
            <a:solidFill>
              <a:schemeClr val="accent3">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4000500" y="2400000"/>
            <a:ext cx="1371600" cy="0"/>
          </a:xfrm>
          <a:prstGeom prst="line">
            <a:avLst/>
          </a:prstGeom>
          <a:ln w="76200" cmpd="dbl">
            <a:solidFill>
              <a:schemeClr val="accent3">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6705600" y="2971500"/>
            <a:ext cx="13716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6705600" y="3542330"/>
            <a:ext cx="1371600" cy="0"/>
          </a:xfrm>
          <a:prstGeom prst="line">
            <a:avLst/>
          </a:prstGeom>
          <a:ln w="76200" cmpd="tri">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6705600" y="2400000"/>
            <a:ext cx="1371600" cy="0"/>
          </a:xfrm>
          <a:prstGeom prst="line">
            <a:avLst/>
          </a:prstGeom>
          <a:ln w="76200" cmpd="dbl">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3" name="群組 40"/>
          <p:cNvGrpSpPr/>
          <p:nvPr/>
        </p:nvGrpSpPr>
        <p:grpSpPr>
          <a:xfrm>
            <a:off x="2960580" y="4307868"/>
            <a:ext cx="4800600" cy="1902964"/>
            <a:chOff x="2743200" y="4076892"/>
            <a:chExt cx="4800600" cy="1902964"/>
          </a:xfrm>
        </p:grpSpPr>
        <p:sp>
          <p:nvSpPr>
            <p:cNvPr id="32" name="文字方塊 31"/>
            <p:cNvSpPr txBox="1"/>
            <p:nvPr/>
          </p:nvSpPr>
          <p:spPr>
            <a:xfrm>
              <a:off x="5467820" y="4076892"/>
              <a:ext cx="685800" cy="769441"/>
            </a:xfrm>
            <a:prstGeom prst="rect">
              <a:avLst/>
            </a:prstGeom>
            <a:noFill/>
          </p:spPr>
          <p:txBody>
            <a:bodyPr wrap="square" rtlCol="0">
              <a:spAutoFit/>
            </a:bodyPr>
            <a:lstStyle/>
            <a:p>
              <a:r>
                <a:rPr lang="en-US" altLang="zh-TW" sz="4400" dirty="0"/>
                <a:t>…</a:t>
              </a:r>
              <a:endParaRPr lang="zh-TW" altLang="en-US" sz="4400" dirty="0"/>
            </a:p>
          </p:txBody>
        </p:sp>
        <p:cxnSp>
          <p:nvCxnSpPr>
            <p:cNvPr id="22" name="直線接點 21"/>
            <p:cNvCxnSpPr/>
            <p:nvPr/>
          </p:nvCxnSpPr>
          <p:spPr>
            <a:xfrm>
              <a:off x="2743200" y="5189041"/>
              <a:ext cx="1371600"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743200" y="5791200"/>
              <a:ext cx="1371600" cy="0"/>
            </a:xfrm>
            <a:prstGeom prst="line">
              <a:avLst/>
            </a:prstGeom>
            <a:ln w="76200" cmpd="tri">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743200" y="4648200"/>
              <a:ext cx="1371600" cy="0"/>
            </a:xfrm>
            <a:prstGeom prst="line">
              <a:avLst/>
            </a:prstGeom>
            <a:ln w="76200" cmpd="dbl">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5458342" y="4619769"/>
              <a:ext cx="685800" cy="769441"/>
            </a:xfrm>
            <a:prstGeom prst="rect">
              <a:avLst/>
            </a:prstGeom>
            <a:noFill/>
          </p:spPr>
          <p:txBody>
            <a:bodyPr wrap="square" rtlCol="0">
              <a:spAutoFit/>
            </a:bodyPr>
            <a:lstStyle/>
            <a:p>
              <a:r>
                <a:rPr lang="en-US" altLang="zh-TW" sz="4400" dirty="0"/>
                <a:t>…</a:t>
              </a:r>
              <a:endParaRPr lang="zh-TW" altLang="en-US" sz="4400" dirty="0"/>
            </a:p>
          </p:txBody>
        </p:sp>
        <p:cxnSp>
          <p:nvCxnSpPr>
            <p:cNvPr id="26" name="直線接點 25"/>
            <p:cNvCxnSpPr/>
            <p:nvPr/>
          </p:nvCxnSpPr>
          <p:spPr>
            <a:xfrm>
              <a:off x="4114800" y="5189041"/>
              <a:ext cx="1371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4114800" y="5791200"/>
              <a:ext cx="1371600" cy="0"/>
            </a:xfrm>
            <a:prstGeom prst="line">
              <a:avLst/>
            </a:prstGeom>
            <a:ln w="76200" cmpd="tri">
              <a:solidFill>
                <a:schemeClr val="accent3">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114800" y="4648200"/>
              <a:ext cx="1371600" cy="0"/>
            </a:xfrm>
            <a:prstGeom prst="line">
              <a:avLst/>
            </a:prstGeom>
            <a:ln w="76200" cmpd="dbl">
              <a:solidFill>
                <a:schemeClr val="accent3">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6172200" y="5189041"/>
              <a:ext cx="13716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6172200" y="5791200"/>
              <a:ext cx="1371600" cy="0"/>
            </a:xfrm>
            <a:prstGeom prst="line">
              <a:avLst/>
            </a:prstGeom>
            <a:ln w="76200" cmpd="tri">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6172200" y="4648200"/>
              <a:ext cx="1371600" cy="0"/>
            </a:xfrm>
            <a:prstGeom prst="line">
              <a:avLst/>
            </a:prstGeom>
            <a:ln w="76200" cmpd="dbl">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5486776" y="5210415"/>
              <a:ext cx="685800" cy="769441"/>
            </a:xfrm>
            <a:prstGeom prst="rect">
              <a:avLst/>
            </a:prstGeom>
            <a:noFill/>
          </p:spPr>
          <p:txBody>
            <a:bodyPr wrap="square" rtlCol="0">
              <a:spAutoFit/>
            </a:bodyPr>
            <a:lstStyle/>
            <a:p>
              <a:r>
                <a:rPr lang="en-US" altLang="zh-TW" sz="4400" dirty="0"/>
                <a:t>…</a:t>
              </a:r>
              <a:endParaRPr lang="zh-TW" altLang="en-US" sz="4400" dirty="0"/>
            </a:p>
          </p:txBody>
        </p:sp>
      </p:grpSp>
      <p:grpSp>
        <p:nvGrpSpPr>
          <p:cNvPr id="10" name="群組 41"/>
          <p:cNvGrpSpPr/>
          <p:nvPr/>
        </p:nvGrpSpPr>
        <p:grpSpPr>
          <a:xfrm>
            <a:off x="586380" y="4582787"/>
            <a:ext cx="1548000" cy="1674460"/>
            <a:chOff x="890400" y="4345340"/>
            <a:chExt cx="1548000" cy="1674460"/>
          </a:xfrm>
        </p:grpSpPr>
        <p:sp>
          <p:nvSpPr>
            <p:cNvPr id="34" name="文字方塊 33"/>
            <p:cNvSpPr txBox="1"/>
            <p:nvPr/>
          </p:nvSpPr>
          <p:spPr>
            <a:xfrm>
              <a:off x="890400" y="4345340"/>
              <a:ext cx="1548000" cy="532800"/>
            </a:xfrm>
            <a:prstGeom prst="rect">
              <a:avLst/>
            </a:prstGeom>
            <a:noFill/>
          </p:spPr>
          <p:txBody>
            <a:bodyPr wrap="square" rtlCol="0">
              <a:spAutoFit/>
            </a:bodyPr>
            <a:lstStyle/>
            <a:p>
              <a:r>
                <a:rPr lang="en-US" altLang="zh-TW" sz="2800" dirty="0"/>
                <a:t>S. </a:t>
              </a:r>
              <a:r>
                <a:rPr lang="en-US" altLang="zh-TW" sz="2800" dirty="0" err="1"/>
                <a:t>cer</a:t>
              </a:r>
              <a:endParaRPr lang="zh-TW" altLang="en-US" sz="2800" dirty="0"/>
            </a:p>
          </p:txBody>
        </p:sp>
        <p:sp>
          <p:nvSpPr>
            <p:cNvPr id="35" name="文字方塊 34"/>
            <p:cNvSpPr txBox="1"/>
            <p:nvPr/>
          </p:nvSpPr>
          <p:spPr>
            <a:xfrm>
              <a:off x="890400" y="4916840"/>
              <a:ext cx="1548000" cy="532800"/>
            </a:xfrm>
            <a:prstGeom prst="rect">
              <a:avLst/>
            </a:prstGeom>
            <a:noFill/>
          </p:spPr>
          <p:txBody>
            <a:bodyPr wrap="square" rtlCol="0">
              <a:spAutoFit/>
            </a:bodyPr>
            <a:lstStyle/>
            <a:p>
              <a:r>
                <a:rPr lang="en-US" altLang="zh-TW" sz="2800" dirty="0"/>
                <a:t>S. par</a:t>
              </a:r>
              <a:endParaRPr lang="zh-TW" altLang="en-US" sz="2800" dirty="0"/>
            </a:p>
          </p:txBody>
        </p:sp>
        <p:sp>
          <p:nvSpPr>
            <p:cNvPr id="36" name="文字方塊 35"/>
            <p:cNvSpPr txBox="1">
              <a:spLocks noChangeAspect="1"/>
            </p:cNvSpPr>
            <p:nvPr/>
          </p:nvSpPr>
          <p:spPr>
            <a:xfrm>
              <a:off x="890400" y="5488340"/>
              <a:ext cx="1548000" cy="531460"/>
            </a:xfrm>
            <a:prstGeom prst="rect">
              <a:avLst/>
            </a:prstGeom>
            <a:noFill/>
          </p:spPr>
          <p:txBody>
            <a:bodyPr wrap="square" rtlCol="0">
              <a:spAutoFit/>
            </a:bodyPr>
            <a:lstStyle/>
            <a:p>
              <a:r>
                <a:rPr lang="en-US" altLang="zh-TW" sz="2800" dirty="0"/>
                <a:t>S. </a:t>
              </a:r>
              <a:r>
                <a:rPr lang="en-US" altLang="zh-TW" sz="2800" dirty="0" err="1"/>
                <a:t>klu</a:t>
              </a:r>
              <a:endParaRPr lang="zh-TW" altLang="en-US" sz="2800" dirty="0"/>
            </a:p>
          </p:txBody>
        </p:sp>
      </p:grpSp>
      <p:sp>
        <p:nvSpPr>
          <p:cNvPr id="43" name="向下箭號 42"/>
          <p:cNvSpPr/>
          <p:nvPr/>
        </p:nvSpPr>
        <p:spPr>
          <a:xfrm>
            <a:off x="5105400" y="3757174"/>
            <a:ext cx="685800" cy="685800"/>
          </a:xfrm>
          <a:prstGeom prst="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294892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4E7AD1-79D9-51DE-E5EC-0F7CF0BF0557}"/>
              </a:ext>
            </a:extLst>
          </p:cNvPr>
          <p:cNvSpPr>
            <a:spLocks noGrp="1"/>
          </p:cNvSpPr>
          <p:nvPr>
            <p:ph type="title"/>
          </p:nvPr>
        </p:nvSpPr>
        <p:spPr/>
        <p:txBody>
          <a:bodyPr>
            <a:normAutofit/>
          </a:bodyPr>
          <a:lstStyle/>
          <a:p>
            <a:r>
              <a:rPr kumimoji="1" lang="en-US" altLang="zh-TW" sz="2400" dirty="0"/>
              <a:t>Multiple Sequence Alignment Averaging Improves Phylogeny Reconstruction – </a:t>
            </a:r>
            <a:r>
              <a:rPr kumimoji="1" lang="en-US" altLang="zh-TW" sz="2400" i="1" dirty="0"/>
              <a:t>Systematic biology </a:t>
            </a:r>
            <a:r>
              <a:rPr kumimoji="1" lang="en-US" altLang="zh-TW" sz="2400" dirty="0"/>
              <a:t>2018</a:t>
            </a:r>
            <a:endParaRPr kumimoji="1" lang="zh-TW" altLang="en-US" sz="2400" dirty="0"/>
          </a:p>
        </p:txBody>
      </p:sp>
      <p:sp>
        <p:nvSpPr>
          <p:cNvPr id="3" name="內容版面配置區 2">
            <a:extLst>
              <a:ext uri="{FF2B5EF4-FFF2-40B4-BE49-F238E27FC236}">
                <a16:creationId xmlns:a16="http://schemas.microsoft.com/office/drawing/2014/main" id="{C899FB58-CFEB-B718-99A4-93C9204A35D0}"/>
              </a:ext>
            </a:extLst>
          </p:cNvPr>
          <p:cNvSpPr>
            <a:spLocks noGrp="1"/>
          </p:cNvSpPr>
          <p:nvPr>
            <p:ph idx="1"/>
          </p:nvPr>
        </p:nvSpPr>
        <p:spPr>
          <a:xfrm>
            <a:off x="628650" y="1825625"/>
            <a:ext cx="7886700" cy="2174174"/>
          </a:xfrm>
        </p:spPr>
        <p:txBody>
          <a:bodyPr>
            <a:normAutofit lnSpcReduction="10000"/>
          </a:bodyPr>
          <a:lstStyle/>
          <a:p>
            <a:r>
              <a:rPr lang="en-US" altLang="zh-TW" sz="2400" dirty="0">
                <a:latin typeface="+mn-lt"/>
              </a:rPr>
              <a:t>In this work we explore an approach, in which instead of relying on a single MSA, we generate a large set of alternative MSAs and concatenate them into a single </a:t>
            </a:r>
            <a:r>
              <a:rPr lang="en-US" altLang="zh-TW" sz="2400" u="sng" dirty="0" err="1">
                <a:latin typeface="+mn-lt"/>
              </a:rPr>
              <a:t>SuperMSA</a:t>
            </a:r>
            <a:r>
              <a:rPr lang="en-US" altLang="zh-TW" sz="2400" dirty="0">
                <a:latin typeface="+mn-lt"/>
              </a:rPr>
              <a:t>. By doing so, we account for phylogenetic signals contained in columns that are not present in the single MSA computed by alignment algorithms. </a:t>
            </a:r>
            <a:endParaRPr lang="zh-TW" altLang="en-US" sz="2400" dirty="0">
              <a:latin typeface="+mn-lt"/>
            </a:endParaRPr>
          </a:p>
        </p:txBody>
      </p:sp>
      <p:sp>
        <p:nvSpPr>
          <p:cNvPr id="5" name="文字方塊 4">
            <a:extLst>
              <a:ext uri="{FF2B5EF4-FFF2-40B4-BE49-F238E27FC236}">
                <a16:creationId xmlns:a16="http://schemas.microsoft.com/office/drawing/2014/main" id="{9B2C9F7D-6FF6-BAE4-3940-E13661B274E7}"/>
              </a:ext>
            </a:extLst>
          </p:cNvPr>
          <p:cNvSpPr txBox="1"/>
          <p:nvPr/>
        </p:nvSpPr>
        <p:spPr>
          <a:xfrm>
            <a:off x="-11218" y="6474874"/>
            <a:ext cx="9144000" cy="461665"/>
          </a:xfrm>
          <a:prstGeom prst="rect">
            <a:avLst/>
          </a:prstGeom>
          <a:noFill/>
        </p:spPr>
        <p:txBody>
          <a:bodyPr wrap="square">
            <a:spAutoFit/>
          </a:bodyPr>
          <a:lstStyle/>
          <a:p>
            <a:r>
              <a:rPr lang="en-US" altLang="zh-TW" sz="1200" dirty="0">
                <a:solidFill>
                  <a:schemeClr val="bg1"/>
                </a:solidFill>
              </a:rPr>
              <a:t>Ashkenazy, H., Sela, I., Karin, E., Landan, G. &amp; </a:t>
            </a:r>
            <a:r>
              <a:rPr lang="en-US" altLang="zh-TW" sz="1200" dirty="0" err="1">
                <a:solidFill>
                  <a:schemeClr val="bg1"/>
                </a:solidFill>
              </a:rPr>
              <a:t>Pupko</a:t>
            </a:r>
            <a:r>
              <a:rPr lang="en-US" altLang="zh-TW" sz="1200" dirty="0">
                <a:solidFill>
                  <a:schemeClr val="bg1"/>
                </a:solidFill>
              </a:rPr>
              <a:t>, T. Multiple sequence alignment averaging improves phylogeny reconstruction. </a:t>
            </a:r>
            <a:r>
              <a:rPr lang="en-US" altLang="zh-TW" sz="1200" i="1" dirty="0">
                <a:solidFill>
                  <a:schemeClr val="bg1"/>
                </a:solidFill>
              </a:rPr>
              <a:t>Systematic biology</a:t>
            </a:r>
            <a:r>
              <a:rPr lang="en-US" altLang="zh-TW" sz="1200" dirty="0">
                <a:solidFill>
                  <a:schemeClr val="bg1"/>
                </a:solidFill>
              </a:rPr>
              <a:t> (2018) doi:10.1093/</a:t>
            </a:r>
            <a:r>
              <a:rPr lang="en-US" altLang="zh-TW" sz="1200" dirty="0" err="1">
                <a:solidFill>
                  <a:schemeClr val="bg1"/>
                </a:solidFill>
              </a:rPr>
              <a:t>sysbio</a:t>
            </a:r>
            <a:r>
              <a:rPr lang="en-US" altLang="zh-TW" sz="1200" dirty="0">
                <a:solidFill>
                  <a:schemeClr val="bg1"/>
                </a:solidFill>
              </a:rPr>
              <a:t>/syy036. </a:t>
            </a:r>
            <a:endParaRPr lang="zh-TW" altLang="en-US" sz="1200" dirty="0">
              <a:solidFill>
                <a:schemeClr val="bg1"/>
              </a:solidFill>
            </a:endParaRPr>
          </a:p>
        </p:txBody>
      </p:sp>
      <p:pic>
        <p:nvPicPr>
          <p:cNvPr id="6" name="圖片 5">
            <a:extLst>
              <a:ext uri="{FF2B5EF4-FFF2-40B4-BE49-F238E27FC236}">
                <a16:creationId xmlns:a16="http://schemas.microsoft.com/office/drawing/2014/main" id="{0D569747-1B8E-01BE-2195-D9A58B42B44D}"/>
              </a:ext>
            </a:extLst>
          </p:cNvPr>
          <p:cNvPicPr>
            <a:picLocks noChangeAspect="1"/>
          </p:cNvPicPr>
          <p:nvPr/>
        </p:nvPicPr>
        <p:blipFill>
          <a:blip r:embed="rId2"/>
          <a:stretch>
            <a:fillRect/>
          </a:stretch>
        </p:blipFill>
        <p:spPr>
          <a:xfrm>
            <a:off x="834496" y="4212972"/>
            <a:ext cx="7821451" cy="1741123"/>
          </a:xfrm>
          <a:prstGeom prst="rect">
            <a:avLst/>
          </a:prstGeom>
        </p:spPr>
      </p:pic>
      <p:sp>
        <p:nvSpPr>
          <p:cNvPr id="7" name="矩形 6">
            <a:extLst>
              <a:ext uri="{FF2B5EF4-FFF2-40B4-BE49-F238E27FC236}">
                <a16:creationId xmlns:a16="http://schemas.microsoft.com/office/drawing/2014/main" id="{3AC56F00-25B4-AF10-94FC-799A3C565E68}"/>
              </a:ext>
            </a:extLst>
          </p:cNvPr>
          <p:cNvSpPr/>
          <p:nvPr/>
        </p:nvSpPr>
        <p:spPr>
          <a:xfrm>
            <a:off x="7096417" y="4437364"/>
            <a:ext cx="1514650" cy="115562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2358219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449CF0-262D-C832-3226-F750EFE3CE48}"/>
              </a:ext>
            </a:extLst>
          </p:cNvPr>
          <p:cNvSpPr>
            <a:spLocks noGrp="1"/>
          </p:cNvSpPr>
          <p:nvPr>
            <p:ph type="title"/>
          </p:nvPr>
        </p:nvSpPr>
        <p:spPr/>
        <p:txBody>
          <a:bodyPr/>
          <a:lstStyle/>
          <a:p>
            <a:r>
              <a:rPr kumimoji="1" lang="en-US" altLang="zh-TW" dirty="0" err="1"/>
              <a:t>SuperMSA</a:t>
            </a:r>
            <a:r>
              <a:rPr kumimoji="1" lang="en-US" altLang="zh-TW" dirty="0"/>
              <a:t> vs </a:t>
            </a:r>
            <a:r>
              <a:rPr kumimoji="1" lang="en-US" altLang="zh-TW" dirty="0" err="1"/>
              <a:t>SuperMSA</a:t>
            </a:r>
            <a:r>
              <a:rPr kumimoji="1" lang="en-US" altLang="zh-TW" dirty="0"/>
              <a:t>?</a:t>
            </a:r>
            <a:endParaRPr kumimoji="1" lang="zh-TW" altLang="en-US" dirty="0"/>
          </a:p>
        </p:txBody>
      </p:sp>
      <p:sp>
        <p:nvSpPr>
          <p:cNvPr id="3" name="內容版面配置區 2">
            <a:extLst>
              <a:ext uri="{FF2B5EF4-FFF2-40B4-BE49-F238E27FC236}">
                <a16:creationId xmlns:a16="http://schemas.microsoft.com/office/drawing/2014/main" id="{08D65B18-E10E-1095-A904-DD6EC3C17627}"/>
              </a:ext>
            </a:extLst>
          </p:cNvPr>
          <p:cNvSpPr>
            <a:spLocks noGrp="1"/>
          </p:cNvSpPr>
          <p:nvPr>
            <p:ph idx="1"/>
          </p:nvPr>
        </p:nvSpPr>
        <p:spPr/>
        <p:txBody>
          <a:bodyPr>
            <a:normAutofit fontScale="55000" lnSpcReduction="20000"/>
          </a:bodyPr>
          <a:lstStyle/>
          <a:p>
            <a:pPr marL="0" indent="0">
              <a:lnSpc>
                <a:spcPct val="120000"/>
              </a:lnSpc>
              <a:buNone/>
            </a:pPr>
            <a:r>
              <a:rPr kumimoji="1" lang="en-US" altLang="zh-TW" dirty="0">
                <a:latin typeface="+mn-lt"/>
              </a:rPr>
              <a:t>Dear Chang,</a:t>
            </a:r>
            <a:br>
              <a:rPr kumimoji="1" lang="en-US" altLang="zh-TW" dirty="0">
                <a:latin typeface="+mn-lt"/>
              </a:rPr>
            </a:br>
            <a:endParaRPr kumimoji="1" lang="en-US" altLang="zh-TW" dirty="0">
              <a:latin typeface="+mn-lt"/>
            </a:endParaRPr>
          </a:p>
          <a:p>
            <a:pPr marL="0" indent="0">
              <a:lnSpc>
                <a:spcPct val="120000"/>
              </a:lnSpc>
              <a:buNone/>
            </a:pPr>
            <a:r>
              <a:rPr kumimoji="1" lang="en-US" altLang="zh-TW" dirty="0">
                <a:latin typeface="+mn-lt"/>
              </a:rPr>
              <a:t>Thank you for your kind email and it was nice meeting you.</a:t>
            </a:r>
          </a:p>
          <a:p>
            <a:pPr marL="0" indent="0">
              <a:lnSpc>
                <a:spcPct val="120000"/>
              </a:lnSpc>
              <a:buNone/>
            </a:pPr>
            <a:r>
              <a:rPr kumimoji="1" lang="en-US" altLang="zh-TW" dirty="0">
                <a:latin typeface="+mn-lt"/>
              </a:rPr>
              <a:t>I hope your manuscript is accepted and I think it is ok to compete - it just shows that we are doing science that is of interest to more than one person or group. Also, it is so much better to have faces behind names on a paper. ….</a:t>
            </a:r>
          </a:p>
          <a:p>
            <a:pPr marL="0" indent="0">
              <a:lnSpc>
                <a:spcPct val="120000"/>
              </a:lnSpc>
              <a:buNone/>
            </a:pPr>
            <a:r>
              <a:rPr kumimoji="1" lang="en-US" altLang="zh-TW" dirty="0">
                <a:latin typeface="+mn-lt"/>
              </a:rPr>
              <a:t>I will read your manuscript, and don't worry about the name, yes, </a:t>
            </a:r>
            <a:r>
              <a:rPr kumimoji="1" lang="en-US" altLang="zh-TW" u="sng" dirty="0">
                <a:latin typeface="+mn-lt"/>
              </a:rPr>
              <a:t>we converged to the same name</a:t>
            </a:r>
            <a:r>
              <a:rPr kumimoji="1" lang="en-US" altLang="zh-TW" dirty="0">
                <a:latin typeface="+mn-lt"/>
              </a:rPr>
              <a:t>.</a:t>
            </a:r>
          </a:p>
          <a:p>
            <a:pPr marL="0" indent="0">
              <a:lnSpc>
                <a:spcPct val="120000"/>
              </a:lnSpc>
              <a:buNone/>
            </a:pPr>
            <a:r>
              <a:rPr kumimoji="1" lang="en-US" altLang="zh-TW" dirty="0">
                <a:latin typeface="+mn-lt"/>
              </a:rPr>
              <a:t>…</a:t>
            </a:r>
            <a:br>
              <a:rPr kumimoji="1" lang="en-US" altLang="zh-TW" dirty="0">
                <a:latin typeface="+mn-lt"/>
              </a:rPr>
            </a:br>
            <a:endParaRPr kumimoji="1" lang="en-US" altLang="zh-TW" dirty="0">
              <a:latin typeface="+mn-lt"/>
            </a:endParaRPr>
          </a:p>
          <a:p>
            <a:pPr marL="0" indent="0">
              <a:lnSpc>
                <a:spcPct val="120000"/>
              </a:lnSpc>
              <a:buNone/>
            </a:pPr>
            <a:r>
              <a:rPr kumimoji="1" lang="en-US" altLang="zh-TW" dirty="0">
                <a:latin typeface="+mn-lt"/>
              </a:rPr>
              <a:t>Best wises,</a:t>
            </a:r>
          </a:p>
          <a:p>
            <a:pPr marL="0" indent="0">
              <a:lnSpc>
                <a:spcPct val="120000"/>
              </a:lnSpc>
              <a:buNone/>
            </a:pPr>
            <a:endParaRPr kumimoji="1" lang="en-US" altLang="zh-TW" dirty="0">
              <a:latin typeface="+mn-lt"/>
            </a:endParaRPr>
          </a:p>
          <a:p>
            <a:pPr marL="0" indent="0">
              <a:lnSpc>
                <a:spcPct val="120000"/>
              </a:lnSpc>
              <a:buNone/>
            </a:pPr>
            <a:r>
              <a:rPr kumimoji="1" lang="en-US" altLang="zh-TW" dirty="0">
                <a:latin typeface="+mn-lt"/>
              </a:rPr>
              <a:t>Tal.</a:t>
            </a:r>
            <a:endParaRPr kumimoji="1" lang="zh-TW" altLang="en-US" dirty="0">
              <a:latin typeface="+mn-lt"/>
            </a:endParaRPr>
          </a:p>
        </p:txBody>
      </p:sp>
    </p:spTree>
    <p:extLst>
      <p:ext uri="{BB962C8B-B14F-4D97-AF65-F5344CB8AC3E}">
        <p14:creationId xmlns:p14="http://schemas.microsoft.com/office/powerpoint/2010/main" val="3936271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7A5087D4-6653-9A6A-1FA2-B088E53A308A}"/>
              </a:ext>
            </a:extLst>
          </p:cNvPr>
          <p:cNvSpPr>
            <a:spLocks noGrp="1"/>
          </p:cNvSpPr>
          <p:nvPr>
            <p:ph type="title"/>
          </p:nvPr>
        </p:nvSpPr>
        <p:spPr/>
        <p:txBody>
          <a:bodyPr/>
          <a:lstStyle/>
          <a:p>
            <a:r>
              <a:rPr lang="en-US" altLang="zh-TW" dirty="0"/>
              <a:t>FP vs TP of the individual aligners</a:t>
            </a:r>
            <a:endParaRPr lang="zh-TW" altLang="en-US" dirty="0"/>
          </a:p>
        </p:txBody>
      </p:sp>
      <p:pic>
        <p:nvPicPr>
          <p:cNvPr id="4" name="Picture 3"/>
          <p:cNvPicPr>
            <a:picLocks noChangeAspect="1"/>
          </p:cNvPicPr>
          <p:nvPr/>
        </p:nvPicPr>
        <p:blipFill>
          <a:blip r:embed="rId3"/>
          <a:stretch>
            <a:fillRect/>
          </a:stretch>
        </p:blipFill>
        <p:spPr>
          <a:xfrm>
            <a:off x="1918558" y="1333523"/>
            <a:ext cx="5403971" cy="5052493"/>
          </a:xfrm>
          <a:prstGeom prst="rect">
            <a:avLst/>
          </a:prstGeom>
          <a:ln>
            <a:noFill/>
          </a:ln>
          <a:effectLst/>
        </p:spPr>
      </p:pic>
      <p:sp>
        <p:nvSpPr>
          <p:cNvPr id="6" name="TextBox 5"/>
          <p:cNvSpPr txBox="1"/>
          <p:nvPr/>
        </p:nvSpPr>
        <p:spPr>
          <a:xfrm>
            <a:off x="3291444" y="2340508"/>
            <a:ext cx="875561" cy="369332"/>
          </a:xfrm>
          <a:prstGeom prst="rect">
            <a:avLst/>
          </a:prstGeom>
          <a:noFill/>
        </p:spPr>
        <p:txBody>
          <a:bodyPr wrap="none" rtlCol="0">
            <a:spAutoFit/>
          </a:bodyPr>
          <a:lstStyle/>
          <a:p>
            <a:r>
              <a:rPr lang="en-US" dirty="0"/>
              <a:t>77.31%</a:t>
            </a:r>
          </a:p>
        </p:txBody>
      </p:sp>
      <p:grpSp>
        <p:nvGrpSpPr>
          <p:cNvPr id="9" name="群組 8">
            <a:extLst>
              <a:ext uri="{FF2B5EF4-FFF2-40B4-BE49-F238E27FC236}">
                <a16:creationId xmlns:a16="http://schemas.microsoft.com/office/drawing/2014/main" id="{8B748345-EE95-4A54-DB0B-2ABA4B826CDB}"/>
              </a:ext>
            </a:extLst>
          </p:cNvPr>
          <p:cNvGrpSpPr/>
          <p:nvPr/>
        </p:nvGrpSpPr>
        <p:grpSpPr>
          <a:xfrm>
            <a:off x="3158749" y="1475382"/>
            <a:ext cx="1787482" cy="930868"/>
            <a:chOff x="3158749" y="1475382"/>
            <a:chExt cx="1787482" cy="930868"/>
          </a:xfrm>
        </p:grpSpPr>
        <p:sp>
          <p:nvSpPr>
            <p:cNvPr id="5" name="TextBox 4"/>
            <p:cNvSpPr txBox="1"/>
            <p:nvPr/>
          </p:nvSpPr>
          <p:spPr>
            <a:xfrm>
              <a:off x="3291444" y="1756150"/>
              <a:ext cx="1654787" cy="369332"/>
            </a:xfrm>
            <a:prstGeom prst="rect">
              <a:avLst/>
            </a:prstGeom>
            <a:noFill/>
          </p:spPr>
          <p:txBody>
            <a:bodyPr wrap="square" rtlCol="0">
              <a:spAutoFit/>
            </a:bodyPr>
            <a:lstStyle/>
            <a:p>
              <a:r>
                <a:rPr lang="en-US" dirty="0"/>
                <a:t>50.62~52.82%</a:t>
              </a:r>
            </a:p>
          </p:txBody>
        </p:sp>
        <p:sp>
          <p:nvSpPr>
            <p:cNvPr id="7" name="Right Brace 6"/>
            <p:cNvSpPr/>
            <p:nvPr/>
          </p:nvSpPr>
          <p:spPr>
            <a:xfrm>
              <a:off x="3158749" y="1475382"/>
              <a:ext cx="132695" cy="930868"/>
            </a:xfrm>
            <a:prstGeom prst="rightBrace">
              <a:avLst/>
            </a:prstGeom>
            <a:noFill/>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itle 1"/>
          <p:cNvSpPr txBox="1">
            <a:spLocks/>
          </p:cNvSpPr>
          <p:nvPr/>
        </p:nvSpPr>
        <p:spPr bwMode="auto">
          <a:xfrm>
            <a:off x="612933" y="114873"/>
            <a:ext cx="7918133" cy="412185"/>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p>
            <a:pPr marL="0" marR="0" lvl="0" indent="0" algn="ctr" defTabSz="912972"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ＭＳ Ｐゴシック" pitchFamily="34" charset="-128"/>
              <a:cs typeface="ＭＳ Ｐゴシック" charset="-128"/>
            </a:endParaRPr>
          </a:p>
        </p:txBody>
      </p:sp>
      <p:sp>
        <p:nvSpPr>
          <p:cNvPr id="8" name="標題 1">
            <a:extLst>
              <a:ext uri="{FF2B5EF4-FFF2-40B4-BE49-F238E27FC236}">
                <a16:creationId xmlns:a16="http://schemas.microsoft.com/office/drawing/2014/main" id="{CCEDFB80-5786-A444-A35D-871C108D88D3}"/>
              </a:ext>
            </a:extLst>
          </p:cNvPr>
          <p:cNvSpPr txBox="1">
            <a:spLocks/>
          </p:cNvSpPr>
          <p:nvPr/>
        </p:nvSpPr>
        <p:spPr>
          <a:xfrm>
            <a:off x="628650" y="103868"/>
            <a:ext cx="7886700" cy="514093"/>
          </a:xfrm>
          <a:prstGeom prst="rect">
            <a:avLst/>
          </a:prstGeom>
        </p:spPr>
        <p:txBody>
          <a:bodyPr anchor="ctr">
            <a:normAutofit lnSpcReduction="10000"/>
          </a:bodyPr>
          <a:lstStyle>
            <a:lvl1pPr algn="l" defTabSz="914400" rtl="0" eaLnBrk="1" latinLnBrk="0" hangingPunct="1">
              <a:lnSpc>
                <a:spcPct val="90000"/>
              </a:lnSpc>
              <a:spcBef>
                <a:spcPct val="0"/>
              </a:spcBef>
              <a:buNone/>
              <a:defRPr sz="3200" b="0" i="0" kern="1200">
                <a:solidFill>
                  <a:srgbClr val="00865F"/>
                </a:solidFill>
                <a:latin typeface="Noto Sans CJK TC Medium" panose="020B0500000000000000" pitchFamily="34" charset="-128"/>
                <a:ea typeface="Noto Sans CJK TC Medium" panose="020B0500000000000000" pitchFamily="34" charset="-128"/>
                <a:cs typeface="+mj-cs"/>
              </a:defRPr>
            </a:lvl1pPr>
          </a:lstStyle>
          <a:p>
            <a:pPr algn="ctr"/>
            <a:endParaRPr lang="en-US" altLang="zh-TW" dirty="0"/>
          </a:p>
        </p:txBody>
      </p:sp>
    </p:spTree>
    <p:extLst>
      <p:ext uri="{BB962C8B-B14F-4D97-AF65-F5344CB8AC3E}">
        <p14:creationId xmlns:p14="http://schemas.microsoft.com/office/powerpoint/2010/main" val="389701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44DA-7434-4549-A6C4-74B0B3FAA495}"/>
              </a:ext>
            </a:extLst>
          </p:cNvPr>
          <p:cNvSpPr>
            <a:spLocks noGrp="1"/>
          </p:cNvSpPr>
          <p:nvPr>
            <p:ph type="title"/>
          </p:nvPr>
        </p:nvSpPr>
        <p:spPr/>
        <p:txBody>
          <a:bodyPr>
            <a:normAutofit/>
          </a:bodyPr>
          <a:lstStyle/>
          <a:p>
            <a:r>
              <a:rPr lang="en-US" sz="2800" dirty="0"/>
              <a:t>Stage 5: Evaluating trees : bootstrapping</a:t>
            </a:r>
          </a:p>
        </p:txBody>
      </p:sp>
      <p:sp>
        <p:nvSpPr>
          <p:cNvPr id="3" name="Content Placeholder 2">
            <a:extLst>
              <a:ext uri="{FF2B5EF4-FFF2-40B4-BE49-F238E27FC236}">
                <a16:creationId xmlns:a16="http://schemas.microsoft.com/office/drawing/2014/main" id="{DE87BDD2-4008-034A-B194-97968B9BC35A}"/>
              </a:ext>
            </a:extLst>
          </p:cNvPr>
          <p:cNvSpPr>
            <a:spLocks noGrp="1"/>
          </p:cNvSpPr>
          <p:nvPr>
            <p:ph idx="1"/>
          </p:nvPr>
        </p:nvSpPr>
        <p:spPr/>
        <p:txBody>
          <a:bodyPr>
            <a:normAutofit/>
          </a:bodyPr>
          <a:lstStyle/>
          <a:p>
            <a:pPr>
              <a:lnSpc>
                <a:spcPct val="100000"/>
              </a:lnSpc>
            </a:pPr>
            <a:r>
              <a:rPr lang="en-US" altLang="en-US" sz="2800" dirty="0">
                <a:latin typeface="+mn-lt"/>
                <a:cs typeface="Gill Sans MT"/>
              </a:rPr>
              <a:t>Bootstrapping is a commonly used approach to measuring the </a:t>
            </a:r>
            <a:r>
              <a:rPr lang="en-US" altLang="en-US" sz="2800" u="sng" dirty="0">
                <a:latin typeface="+mn-lt"/>
                <a:cs typeface="Gill Sans MT"/>
              </a:rPr>
              <a:t>robustness of a tree topology</a:t>
            </a:r>
            <a:r>
              <a:rPr lang="en-US" altLang="en-US" sz="2800" dirty="0">
                <a:latin typeface="+mn-lt"/>
                <a:cs typeface="Gill Sans MT"/>
              </a:rPr>
              <a:t>. Given a branching order, how consistently does an algorithm find that branching order in a randomly permuted version of the original data set?</a:t>
            </a:r>
          </a:p>
          <a:p>
            <a:pPr>
              <a:lnSpc>
                <a:spcPct val="100000"/>
              </a:lnSpc>
            </a:pPr>
            <a:endParaRPr lang="en-US" sz="2800" dirty="0"/>
          </a:p>
        </p:txBody>
      </p:sp>
    </p:spTree>
    <p:extLst>
      <p:ext uri="{BB962C8B-B14F-4D97-AF65-F5344CB8AC3E}">
        <p14:creationId xmlns:p14="http://schemas.microsoft.com/office/powerpoint/2010/main" val="1038575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4E7AD1-79D9-51DE-E5EC-0F7CF0BF0557}"/>
              </a:ext>
            </a:extLst>
          </p:cNvPr>
          <p:cNvSpPr>
            <a:spLocks noGrp="1"/>
          </p:cNvSpPr>
          <p:nvPr>
            <p:ph type="title"/>
          </p:nvPr>
        </p:nvSpPr>
        <p:spPr/>
        <p:txBody>
          <a:bodyPr>
            <a:normAutofit/>
          </a:bodyPr>
          <a:lstStyle/>
          <a:p>
            <a:r>
              <a:rPr kumimoji="1" lang="en-US" altLang="zh-TW" sz="2800" dirty="0"/>
              <a:t>Independently and Identically Distribution (</a:t>
            </a:r>
            <a:r>
              <a:rPr kumimoji="1" lang="en-US" altLang="zh-TW" sz="2800" dirty="0" err="1"/>
              <a:t>i.i.d.</a:t>
            </a:r>
            <a:r>
              <a:rPr kumimoji="1" lang="en-US" altLang="zh-TW" sz="2800" dirty="0"/>
              <a:t>)</a:t>
            </a:r>
            <a:endParaRPr kumimoji="1" lang="zh-TW" altLang="en-US" sz="2800" dirty="0"/>
          </a:p>
        </p:txBody>
      </p:sp>
      <p:sp>
        <p:nvSpPr>
          <p:cNvPr id="3" name="內容版面配置區 2">
            <a:extLst>
              <a:ext uri="{FF2B5EF4-FFF2-40B4-BE49-F238E27FC236}">
                <a16:creationId xmlns:a16="http://schemas.microsoft.com/office/drawing/2014/main" id="{DE404B49-8CD4-8B06-1C7D-721D1BF9ADC8}"/>
              </a:ext>
            </a:extLst>
          </p:cNvPr>
          <p:cNvSpPr>
            <a:spLocks noGrp="1"/>
          </p:cNvSpPr>
          <p:nvPr>
            <p:ph idx="1"/>
          </p:nvPr>
        </p:nvSpPr>
        <p:spPr/>
        <p:txBody>
          <a:bodyPr>
            <a:normAutofit/>
          </a:bodyPr>
          <a:lstStyle/>
          <a:p>
            <a:r>
              <a:rPr lang="en-US" altLang="zh-TW" sz="2400" dirty="0">
                <a:latin typeface="+mn-lt"/>
              </a:rPr>
              <a:t>”Given this independence of evolutionary processes in different characters, the configurations in the characters are seen to be drawn </a:t>
            </a:r>
            <a:r>
              <a:rPr lang="en-US" altLang="zh-TW" sz="2400" u="sng" dirty="0">
                <a:latin typeface="+mn-lt"/>
              </a:rPr>
              <a:t>independently and identically distribution </a:t>
            </a:r>
            <a:r>
              <a:rPr lang="en-US" altLang="zh-TW" sz="2400" dirty="0">
                <a:latin typeface="+mn-lt"/>
              </a:rPr>
              <a:t>(</a:t>
            </a:r>
            <a:r>
              <a:rPr lang="en-US" altLang="zh-TW" sz="2400" dirty="0" err="1">
                <a:latin typeface="+mn-lt"/>
              </a:rPr>
              <a:t>i.i.d.</a:t>
            </a:r>
            <a:r>
              <a:rPr lang="en-US" altLang="zh-TW" sz="2400" dirty="0">
                <a:latin typeface="+mn-lt"/>
              </a:rPr>
              <a:t>), a necessary condition for the bootstrap method to be valid.“ – by Joseph Felsenstein.</a:t>
            </a:r>
          </a:p>
          <a:p>
            <a:pPr lvl="1"/>
            <a:r>
              <a:rPr lang="en-US" altLang="zh-TW" sz="2000" dirty="0"/>
              <a:t>Nucleic acid sequence data with </a:t>
            </a:r>
            <a:r>
              <a:rPr lang="en-US" altLang="zh-TW" sz="2000" i="1" dirty="0"/>
              <a:t>p</a:t>
            </a:r>
            <a:r>
              <a:rPr lang="en-US" altLang="zh-TW" sz="2000" dirty="0"/>
              <a:t> species</a:t>
            </a:r>
          </a:p>
          <a:p>
            <a:pPr lvl="1"/>
            <a:r>
              <a:rPr lang="en-US" altLang="zh-TW" sz="2000" dirty="0">
                <a:latin typeface="+mn-lt"/>
              </a:rPr>
              <a:t>There a</a:t>
            </a:r>
            <a:r>
              <a:rPr lang="en-US" altLang="zh-TW" sz="2000" dirty="0"/>
              <a:t>re 4</a:t>
            </a:r>
            <a:r>
              <a:rPr lang="en-US" altLang="zh-TW" sz="2000" i="1" baseline="30000" dirty="0"/>
              <a:t>p</a:t>
            </a:r>
            <a:r>
              <a:rPr lang="en-US" altLang="zh-TW" sz="2000" dirty="0"/>
              <a:t> possible outcomes at each sites</a:t>
            </a:r>
          </a:p>
          <a:p>
            <a:pPr lvl="1"/>
            <a:r>
              <a:rPr lang="en-US" altLang="zh-TW" sz="2000" u="sng" dirty="0"/>
              <a:t>Each site is independently drawn </a:t>
            </a:r>
            <a:r>
              <a:rPr lang="en-US" altLang="zh-TW" sz="2000" dirty="0"/>
              <a:t>from a distribution with 4</a:t>
            </a:r>
            <a:r>
              <a:rPr lang="en-US" altLang="zh-TW" sz="2000" i="1" baseline="30000" dirty="0"/>
              <a:t>p</a:t>
            </a:r>
            <a:r>
              <a:rPr lang="en-US" altLang="zh-TW" sz="2000" dirty="0"/>
              <a:t> possibilities, whose possibilities depend on the phylogeny we are trying to estimate. </a:t>
            </a:r>
            <a:endParaRPr lang="zh-TW" altLang="en-US" sz="2000" dirty="0">
              <a:latin typeface="+mn-lt"/>
            </a:endParaRPr>
          </a:p>
        </p:txBody>
      </p:sp>
      <p:sp>
        <p:nvSpPr>
          <p:cNvPr id="5" name="文字方塊 4">
            <a:extLst>
              <a:ext uri="{FF2B5EF4-FFF2-40B4-BE49-F238E27FC236}">
                <a16:creationId xmlns:a16="http://schemas.microsoft.com/office/drawing/2014/main" id="{B4F5039D-870E-131A-3F56-9535AD9598FC}"/>
              </a:ext>
            </a:extLst>
          </p:cNvPr>
          <p:cNvSpPr txBox="1"/>
          <p:nvPr/>
        </p:nvSpPr>
        <p:spPr>
          <a:xfrm>
            <a:off x="-5609" y="6560195"/>
            <a:ext cx="9149610" cy="276999"/>
          </a:xfrm>
          <a:prstGeom prst="rect">
            <a:avLst/>
          </a:prstGeom>
          <a:noFill/>
        </p:spPr>
        <p:txBody>
          <a:bodyPr wrap="square">
            <a:spAutoFit/>
          </a:bodyPr>
          <a:lstStyle/>
          <a:p>
            <a:pPr algn="r"/>
            <a:r>
              <a:rPr lang="en-US" altLang="zh-TW" sz="1200" dirty="0">
                <a:solidFill>
                  <a:schemeClr val="bg1"/>
                </a:solidFill>
              </a:rPr>
              <a:t>Felsenstein, J. Confidence Limits on Phylogenies: An Approach Using the Bootstrap. </a:t>
            </a:r>
            <a:r>
              <a:rPr lang="en-US" altLang="zh-TW" sz="1200" i="1" dirty="0">
                <a:solidFill>
                  <a:schemeClr val="bg1"/>
                </a:solidFill>
              </a:rPr>
              <a:t>Evolution</a:t>
            </a:r>
            <a:r>
              <a:rPr lang="en-US" altLang="zh-TW" sz="1200" dirty="0">
                <a:solidFill>
                  <a:schemeClr val="bg1"/>
                </a:solidFill>
              </a:rPr>
              <a:t> </a:t>
            </a:r>
            <a:r>
              <a:rPr lang="en-US" altLang="zh-TW" sz="1200" b="1" dirty="0">
                <a:solidFill>
                  <a:schemeClr val="bg1"/>
                </a:solidFill>
              </a:rPr>
              <a:t>39</a:t>
            </a:r>
            <a:r>
              <a:rPr lang="en-US" altLang="zh-TW" sz="1200" dirty="0">
                <a:solidFill>
                  <a:schemeClr val="bg1"/>
                </a:solidFill>
              </a:rPr>
              <a:t>, 783 (1985). </a:t>
            </a:r>
            <a:endParaRPr lang="zh-TW" altLang="en-US" sz="1200" dirty="0">
              <a:solidFill>
                <a:schemeClr val="bg1"/>
              </a:solidFill>
            </a:endParaRPr>
          </a:p>
        </p:txBody>
      </p:sp>
    </p:spTree>
    <p:extLst>
      <p:ext uri="{BB962C8B-B14F-4D97-AF65-F5344CB8AC3E}">
        <p14:creationId xmlns:p14="http://schemas.microsoft.com/office/powerpoint/2010/main" val="226361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6">
            <a:extLst>
              <a:ext uri="{FF2B5EF4-FFF2-40B4-BE49-F238E27FC236}">
                <a16:creationId xmlns:a16="http://schemas.microsoft.com/office/drawing/2014/main" id="{4917FF26-1D55-7D49-A331-68DDB9D36C74}"/>
              </a:ext>
            </a:extLst>
          </p:cNvPr>
          <p:cNvSpPr>
            <a:spLocks noGrp="1"/>
          </p:cNvSpPr>
          <p:nvPr>
            <p:ph type="title"/>
          </p:nvPr>
        </p:nvSpPr>
        <p:spPr>
          <a:xfrm>
            <a:off x="628649" y="265719"/>
            <a:ext cx="7886700" cy="718132"/>
          </a:xfrm>
        </p:spPr>
        <p:txBody>
          <a:bodyPr/>
          <a:lstStyle/>
          <a:p>
            <a:r>
              <a:rPr lang="en-US" dirty="0"/>
              <a:t>pSMSA &amp; wpSMSA</a:t>
            </a:r>
          </a:p>
        </p:txBody>
      </p:sp>
      <p:sp>
        <p:nvSpPr>
          <p:cNvPr id="4" name="文字方塊 3"/>
          <p:cNvSpPr txBox="1"/>
          <p:nvPr/>
        </p:nvSpPr>
        <p:spPr>
          <a:xfrm>
            <a:off x="2735410" y="949180"/>
            <a:ext cx="1143000" cy="430887"/>
          </a:xfrm>
          <a:prstGeom prst="rect">
            <a:avLst/>
          </a:prstGeom>
          <a:noFill/>
        </p:spPr>
        <p:txBody>
          <a:bodyPr wrap="square" rtlCol="0">
            <a:spAutoFit/>
          </a:bodyPr>
          <a:lstStyle/>
          <a:p>
            <a:r>
              <a:rPr lang="en-US" altLang="zh-TW" sz="2200" dirty="0" err="1">
                <a:solidFill>
                  <a:schemeClr val="accent6">
                    <a:lumMod val="75000"/>
                  </a:schemeClr>
                </a:solidFill>
              </a:rPr>
              <a:t>Clustal</a:t>
            </a:r>
            <a:endParaRPr lang="zh-TW" altLang="en-US" sz="2200" dirty="0">
              <a:solidFill>
                <a:schemeClr val="accent6">
                  <a:lumMod val="75000"/>
                </a:schemeClr>
              </a:solidFill>
            </a:endParaRPr>
          </a:p>
        </p:txBody>
      </p:sp>
      <p:sp>
        <p:nvSpPr>
          <p:cNvPr id="5" name="文字方塊 4"/>
          <p:cNvSpPr txBox="1"/>
          <p:nvPr/>
        </p:nvSpPr>
        <p:spPr>
          <a:xfrm>
            <a:off x="4070226" y="949180"/>
            <a:ext cx="1143000" cy="430887"/>
          </a:xfrm>
          <a:prstGeom prst="rect">
            <a:avLst/>
          </a:prstGeom>
          <a:noFill/>
        </p:spPr>
        <p:txBody>
          <a:bodyPr wrap="square" rtlCol="0">
            <a:spAutoFit/>
          </a:bodyPr>
          <a:lstStyle/>
          <a:p>
            <a:r>
              <a:rPr lang="en-US" altLang="zh-TW" sz="2200" dirty="0">
                <a:solidFill>
                  <a:schemeClr val="accent3">
                    <a:lumMod val="75000"/>
                  </a:schemeClr>
                </a:solidFill>
              </a:rPr>
              <a:t>MAFFT</a:t>
            </a:r>
            <a:endParaRPr lang="zh-TW" altLang="en-US" sz="2200" dirty="0">
              <a:solidFill>
                <a:schemeClr val="accent3">
                  <a:lumMod val="75000"/>
                </a:schemeClr>
              </a:solidFill>
            </a:endParaRPr>
          </a:p>
        </p:txBody>
      </p:sp>
      <p:sp>
        <p:nvSpPr>
          <p:cNvPr id="6" name="文字方塊 5"/>
          <p:cNvSpPr txBox="1"/>
          <p:nvPr/>
        </p:nvSpPr>
        <p:spPr>
          <a:xfrm>
            <a:off x="6002908" y="949180"/>
            <a:ext cx="1447800" cy="430887"/>
          </a:xfrm>
          <a:prstGeom prst="rect">
            <a:avLst/>
          </a:prstGeom>
          <a:noFill/>
        </p:spPr>
        <p:txBody>
          <a:bodyPr wrap="square" rtlCol="0">
            <a:spAutoFit/>
          </a:bodyPr>
          <a:lstStyle/>
          <a:p>
            <a:r>
              <a:rPr lang="en-US" altLang="zh-TW" sz="2200" dirty="0">
                <a:solidFill>
                  <a:schemeClr val="accent2">
                    <a:lumMod val="75000"/>
                  </a:schemeClr>
                </a:solidFill>
              </a:rPr>
              <a:t>T-Coffee</a:t>
            </a:r>
            <a:endParaRPr lang="zh-TW" altLang="en-US" sz="2200" dirty="0">
              <a:solidFill>
                <a:schemeClr val="accent2">
                  <a:lumMod val="75000"/>
                </a:schemeClr>
              </a:solidFill>
            </a:endParaRPr>
          </a:p>
        </p:txBody>
      </p:sp>
      <p:grpSp>
        <p:nvGrpSpPr>
          <p:cNvPr id="3" name="Group 44"/>
          <p:cNvGrpSpPr/>
          <p:nvPr/>
        </p:nvGrpSpPr>
        <p:grpSpPr>
          <a:xfrm>
            <a:off x="2593240" y="1334314"/>
            <a:ext cx="4800600" cy="523220"/>
            <a:chOff x="2839668" y="1597116"/>
            <a:chExt cx="4800600" cy="523220"/>
          </a:xfrm>
        </p:grpSpPr>
        <p:cxnSp>
          <p:nvCxnSpPr>
            <p:cNvPr id="22" name="直線接點 21"/>
            <p:cNvCxnSpPr/>
            <p:nvPr/>
          </p:nvCxnSpPr>
          <p:spPr>
            <a:xfrm>
              <a:off x="2839668" y="1995802"/>
              <a:ext cx="1371600"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5659068" y="1597116"/>
              <a:ext cx="685800" cy="523220"/>
            </a:xfrm>
            <a:prstGeom prst="rect">
              <a:avLst/>
            </a:prstGeom>
            <a:noFill/>
          </p:spPr>
          <p:txBody>
            <a:bodyPr wrap="square" rtlCol="0">
              <a:spAutoFit/>
            </a:bodyPr>
            <a:lstStyle/>
            <a:p>
              <a:r>
                <a:rPr lang="en-US" altLang="zh-TW" sz="2800" dirty="0"/>
                <a:t>…</a:t>
              </a:r>
              <a:endParaRPr lang="zh-TW" altLang="en-US" sz="2800" dirty="0"/>
            </a:p>
          </p:txBody>
        </p:sp>
        <p:cxnSp>
          <p:nvCxnSpPr>
            <p:cNvPr id="26" name="直線接點 25"/>
            <p:cNvCxnSpPr/>
            <p:nvPr/>
          </p:nvCxnSpPr>
          <p:spPr>
            <a:xfrm>
              <a:off x="4211268" y="1995802"/>
              <a:ext cx="1371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6268668" y="1995802"/>
              <a:ext cx="13716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43"/>
          <p:cNvGrpSpPr/>
          <p:nvPr/>
        </p:nvGrpSpPr>
        <p:grpSpPr>
          <a:xfrm>
            <a:off x="2593240" y="1056793"/>
            <a:ext cx="4800600" cy="523220"/>
            <a:chOff x="2839668" y="1063716"/>
            <a:chExt cx="4800600" cy="523220"/>
          </a:xfrm>
        </p:grpSpPr>
        <p:sp>
          <p:nvSpPr>
            <p:cNvPr id="32" name="文字方塊 31"/>
            <p:cNvSpPr txBox="1"/>
            <p:nvPr/>
          </p:nvSpPr>
          <p:spPr>
            <a:xfrm>
              <a:off x="5659068" y="1063716"/>
              <a:ext cx="685800" cy="523220"/>
            </a:xfrm>
            <a:prstGeom prst="rect">
              <a:avLst/>
            </a:prstGeom>
            <a:noFill/>
          </p:spPr>
          <p:txBody>
            <a:bodyPr wrap="square" rtlCol="0">
              <a:spAutoFit/>
            </a:bodyPr>
            <a:lstStyle/>
            <a:p>
              <a:r>
                <a:rPr lang="en-US" altLang="zh-TW" sz="2800" dirty="0"/>
                <a:t>…</a:t>
              </a:r>
              <a:endParaRPr lang="zh-TW" altLang="en-US" sz="2800" dirty="0"/>
            </a:p>
          </p:txBody>
        </p:sp>
        <p:cxnSp>
          <p:nvCxnSpPr>
            <p:cNvPr id="24" name="直線接點 23"/>
            <p:cNvCxnSpPr/>
            <p:nvPr/>
          </p:nvCxnSpPr>
          <p:spPr>
            <a:xfrm>
              <a:off x="2839668" y="1454961"/>
              <a:ext cx="1371600" cy="0"/>
            </a:xfrm>
            <a:prstGeom prst="line">
              <a:avLst/>
            </a:prstGeom>
            <a:ln w="76200" cmpd="dbl">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211268" y="1454961"/>
              <a:ext cx="1371600" cy="0"/>
            </a:xfrm>
            <a:prstGeom prst="line">
              <a:avLst/>
            </a:prstGeom>
            <a:ln w="76200" cmpd="dbl">
              <a:solidFill>
                <a:schemeClr val="accent3">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6268668" y="1454961"/>
              <a:ext cx="1371600" cy="0"/>
            </a:xfrm>
            <a:prstGeom prst="line">
              <a:avLst/>
            </a:prstGeom>
            <a:ln w="76200" cmpd="dbl">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 name="Group 41"/>
          <p:cNvGrpSpPr/>
          <p:nvPr/>
        </p:nvGrpSpPr>
        <p:grpSpPr>
          <a:xfrm>
            <a:off x="2593240" y="1612219"/>
            <a:ext cx="4800600" cy="523220"/>
            <a:chOff x="2839668" y="2206716"/>
            <a:chExt cx="4800600" cy="523220"/>
          </a:xfrm>
        </p:grpSpPr>
        <p:cxnSp>
          <p:nvCxnSpPr>
            <p:cNvPr id="23" name="直線接點 22"/>
            <p:cNvCxnSpPr/>
            <p:nvPr/>
          </p:nvCxnSpPr>
          <p:spPr>
            <a:xfrm>
              <a:off x="2839668" y="2597961"/>
              <a:ext cx="1371600" cy="0"/>
            </a:xfrm>
            <a:prstGeom prst="line">
              <a:avLst/>
            </a:prstGeom>
            <a:ln w="76200" cmpd="tri">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4211268" y="2597961"/>
              <a:ext cx="1371600" cy="0"/>
            </a:xfrm>
            <a:prstGeom prst="line">
              <a:avLst/>
            </a:prstGeom>
            <a:ln w="76200" cmpd="tri">
              <a:solidFill>
                <a:schemeClr val="accent3">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6268668" y="2597961"/>
              <a:ext cx="1371600" cy="0"/>
            </a:xfrm>
            <a:prstGeom prst="line">
              <a:avLst/>
            </a:prstGeom>
            <a:ln w="76200" cmpd="tri">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5659068" y="2206716"/>
              <a:ext cx="685800" cy="523220"/>
            </a:xfrm>
            <a:prstGeom prst="rect">
              <a:avLst/>
            </a:prstGeom>
            <a:noFill/>
          </p:spPr>
          <p:txBody>
            <a:bodyPr wrap="square" rtlCol="0">
              <a:spAutoFit/>
            </a:bodyPr>
            <a:lstStyle/>
            <a:p>
              <a:r>
                <a:rPr lang="en-US" altLang="zh-TW" sz="2800" dirty="0"/>
                <a:t>…</a:t>
              </a:r>
              <a:endParaRPr lang="zh-TW" altLang="en-US" sz="2800" dirty="0"/>
            </a:p>
          </p:txBody>
        </p:sp>
      </p:grpSp>
      <p:sp>
        <p:nvSpPr>
          <p:cNvPr id="34" name="文字方塊 33"/>
          <p:cNvSpPr txBox="1"/>
          <p:nvPr/>
        </p:nvSpPr>
        <p:spPr>
          <a:xfrm>
            <a:off x="1734387" y="1244861"/>
            <a:ext cx="937187" cy="369332"/>
          </a:xfrm>
          <a:prstGeom prst="rect">
            <a:avLst/>
          </a:prstGeom>
          <a:noFill/>
        </p:spPr>
        <p:txBody>
          <a:bodyPr wrap="square" rtlCol="0">
            <a:spAutoFit/>
          </a:bodyPr>
          <a:lstStyle/>
          <a:p>
            <a:r>
              <a:rPr lang="en-US" altLang="zh-TW" dirty="0"/>
              <a:t>S. </a:t>
            </a:r>
            <a:r>
              <a:rPr lang="en-US" altLang="zh-TW" dirty="0" err="1"/>
              <a:t>cer</a:t>
            </a:r>
            <a:endParaRPr lang="zh-TW" altLang="en-US" dirty="0"/>
          </a:p>
        </p:txBody>
      </p:sp>
      <p:sp>
        <p:nvSpPr>
          <p:cNvPr id="35" name="文字方塊 34"/>
          <p:cNvSpPr txBox="1"/>
          <p:nvPr/>
        </p:nvSpPr>
        <p:spPr>
          <a:xfrm>
            <a:off x="1734387" y="1534669"/>
            <a:ext cx="937187" cy="369332"/>
          </a:xfrm>
          <a:prstGeom prst="rect">
            <a:avLst/>
          </a:prstGeom>
          <a:noFill/>
        </p:spPr>
        <p:txBody>
          <a:bodyPr wrap="square" rtlCol="0">
            <a:spAutoFit/>
          </a:bodyPr>
          <a:lstStyle/>
          <a:p>
            <a:r>
              <a:rPr lang="en-US" altLang="zh-TW" dirty="0"/>
              <a:t>S. par</a:t>
            </a:r>
            <a:endParaRPr lang="zh-TW" altLang="en-US" dirty="0"/>
          </a:p>
        </p:txBody>
      </p:sp>
      <p:sp>
        <p:nvSpPr>
          <p:cNvPr id="36" name="文字方塊 35"/>
          <p:cNvSpPr txBox="1">
            <a:spLocks noChangeAspect="1"/>
          </p:cNvSpPr>
          <p:nvPr/>
        </p:nvSpPr>
        <p:spPr>
          <a:xfrm>
            <a:off x="1734387" y="1815748"/>
            <a:ext cx="937187" cy="369332"/>
          </a:xfrm>
          <a:prstGeom prst="rect">
            <a:avLst/>
          </a:prstGeom>
          <a:noFill/>
        </p:spPr>
        <p:txBody>
          <a:bodyPr wrap="square" rtlCol="0">
            <a:spAutoFit/>
          </a:bodyPr>
          <a:lstStyle/>
          <a:p>
            <a:r>
              <a:rPr lang="en-US" altLang="zh-TW" dirty="0"/>
              <a:t>S. </a:t>
            </a:r>
            <a:r>
              <a:rPr lang="en-US" altLang="zh-TW" dirty="0" err="1"/>
              <a:t>klu</a:t>
            </a:r>
            <a:endParaRPr lang="zh-TW" altLang="en-US" dirty="0"/>
          </a:p>
        </p:txBody>
      </p:sp>
      <p:sp>
        <p:nvSpPr>
          <p:cNvPr id="38" name="Rectangle 37"/>
          <p:cNvSpPr/>
          <p:nvPr/>
        </p:nvSpPr>
        <p:spPr>
          <a:xfrm>
            <a:off x="1" y="6447041"/>
            <a:ext cx="9144000" cy="461665"/>
          </a:xfrm>
          <a:prstGeom prst="rect">
            <a:avLst/>
          </a:prstGeom>
        </p:spPr>
        <p:txBody>
          <a:bodyPr wrap="square">
            <a:spAutoFit/>
          </a:bodyPr>
          <a:lstStyle/>
          <a:p>
            <a:r>
              <a:rPr lang="en-US" sz="1200" dirty="0" err="1">
                <a:solidFill>
                  <a:schemeClr val="bg1"/>
                </a:solidFill>
              </a:rPr>
              <a:t>Zharkikh</a:t>
            </a:r>
            <a:r>
              <a:rPr lang="en-US" sz="1200" dirty="0">
                <a:solidFill>
                  <a:schemeClr val="bg1"/>
                </a:solidFill>
              </a:rPr>
              <a:t> A, Li WH (1995) Estimation of confidence in phylogeny: the complete-and-partial bootstrap technique. </a:t>
            </a:r>
            <a:r>
              <a:rPr lang="en-US" sz="1200" i="1" dirty="0">
                <a:solidFill>
                  <a:schemeClr val="bg1"/>
                </a:solidFill>
              </a:rPr>
              <a:t>Mol </a:t>
            </a:r>
            <a:r>
              <a:rPr lang="en-US" sz="1200" i="1" dirty="0" err="1">
                <a:solidFill>
                  <a:schemeClr val="bg1"/>
                </a:solidFill>
              </a:rPr>
              <a:t>Phylogenet</a:t>
            </a:r>
            <a:r>
              <a:rPr lang="en-US" sz="1200" i="1" dirty="0">
                <a:solidFill>
                  <a:schemeClr val="bg1"/>
                </a:solidFill>
              </a:rPr>
              <a:t> </a:t>
            </a:r>
            <a:r>
              <a:rPr lang="en-US" sz="1200" i="1" dirty="0" err="1">
                <a:solidFill>
                  <a:schemeClr val="bg1"/>
                </a:solidFill>
              </a:rPr>
              <a:t>Evol</a:t>
            </a:r>
            <a:r>
              <a:rPr lang="en-US" sz="1200" dirty="0">
                <a:solidFill>
                  <a:schemeClr val="bg1"/>
                </a:solidFill>
              </a:rPr>
              <a:t> 4: 44–63. doi:10.1006/mpev.1995.1005.</a:t>
            </a:r>
          </a:p>
        </p:txBody>
      </p:sp>
      <p:grpSp>
        <p:nvGrpSpPr>
          <p:cNvPr id="9" name="Group 58"/>
          <p:cNvGrpSpPr/>
          <p:nvPr/>
        </p:nvGrpSpPr>
        <p:grpSpPr>
          <a:xfrm>
            <a:off x="998410" y="4847809"/>
            <a:ext cx="2880000" cy="1411047"/>
            <a:chOff x="1047162" y="4416655"/>
            <a:chExt cx="2880000" cy="1411047"/>
          </a:xfrm>
        </p:grpSpPr>
        <p:grpSp>
          <p:nvGrpSpPr>
            <p:cNvPr id="10" name="Group 69"/>
            <p:cNvGrpSpPr/>
            <p:nvPr/>
          </p:nvGrpSpPr>
          <p:grpSpPr>
            <a:xfrm>
              <a:off x="1047162" y="5026577"/>
              <a:ext cx="2880000" cy="523220"/>
              <a:chOff x="2839668" y="1597116"/>
              <a:chExt cx="4800600" cy="523220"/>
            </a:xfrm>
          </p:grpSpPr>
          <p:cxnSp>
            <p:nvCxnSpPr>
              <p:cNvPr id="71" name="直線接點 21"/>
              <p:cNvCxnSpPr/>
              <p:nvPr/>
            </p:nvCxnSpPr>
            <p:spPr>
              <a:xfrm>
                <a:off x="2839668" y="1995802"/>
                <a:ext cx="1371600"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2" name="文字方塊 24"/>
              <p:cNvSpPr txBox="1"/>
              <p:nvPr/>
            </p:nvSpPr>
            <p:spPr>
              <a:xfrm>
                <a:off x="5516881" y="1597116"/>
                <a:ext cx="685801" cy="523220"/>
              </a:xfrm>
              <a:prstGeom prst="rect">
                <a:avLst/>
              </a:prstGeom>
              <a:noFill/>
            </p:spPr>
            <p:txBody>
              <a:bodyPr wrap="square" rtlCol="0">
                <a:spAutoFit/>
              </a:bodyPr>
              <a:lstStyle/>
              <a:p>
                <a:r>
                  <a:rPr lang="en-US" altLang="zh-TW" sz="2800" dirty="0"/>
                  <a:t>…</a:t>
                </a:r>
                <a:endParaRPr lang="zh-TW" altLang="en-US" sz="2800" dirty="0"/>
              </a:p>
            </p:txBody>
          </p:sp>
          <p:cxnSp>
            <p:nvCxnSpPr>
              <p:cNvPr id="73" name="直線接點 25"/>
              <p:cNvCxnSpPr/>
              <p:nvPr/>
            </p:nvCxnSpPr>
            <p:spPr>
              <a:xfrm>
                <a:off x="4211268" y="1995802"/>
                <a:ext cx="1371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線接點 28"/>
              <p:cNvCxnSpPr/>
              <p:nvPr/>
            </p:nvCxnSpPr>
            <p:spPr>
              <a:xfrm>
                <a:off x="6268668" y="1995802"/>
                <a:ext cx="13716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74"/>
            <p:cNvGrpSpPr/>
            <p:nvPr/>
          </p:nvGrpSpPr>
          <p:grpSpPr>
            <a:xfrm>
              <a:off x="1047162" y="4749056"/>
              <a:ext cx="2880000" cy="523220"/>
              <a:chOff x="2839668" y="1063716"/>
              <a:chExt cx="4800600" cy="523220"/>
            </a:xfrm>
          </p:grpSpPr>
          <p:sp>
            <p:nvSpPr>
              <p:cNvPr id="76" name="文字方塊 31"/>
              <p:cNvSpPr txBox="1"/>
              <p:nvPr/>
            </p:nvSpPr>
            <p:spPr>
              <a:xfrm>
                <a:off x="5501082" y="1063716"/>
                <a:ext cx="685801" cy="523220"/>
              </a:xfrm>
              <a:prstGeom prst="rect">
                <a:avLst/>
              </a:prstGeom>
              <a:noFill/>
            </p:spPr>
            <p:txBody>
              <a:bodyPr wrap="square" rtlCol="0">
                <a:spAutoFit/>
              </a:bodyPr>
              <a:lstStyle/>
              <a:p>
                <a:r>
                  <a:rPr lang="en-US" altLang="zh-TW" sz="2800" dirty="0"/>
                  <a:t>…</a:t>
                </a:r>
                <a:endParaRPr lang="zh-TW" altLang="en-US" sz="2800" dirty="0"/>
              </a:p>
            </p:txBody>
          </p:sp>
          <p:cxnSp>
            <p:nvCxnSpPr>
              <p:cNvPr id="77" name="直線接點 23"/>
              <p:cNvCxnSpPr/>
              <p:nvPr/>
            </p:nvCxnSpPr>
            <p:spPr>
              <a:xfrm>
                <a:off x="2839668" y="1454961"/>
                <a:ext cx="1371600" cy="0"/>
              </a:xfrm>
              <a:prstGeom prst="line">
                <a:avLst/>
              </a:prstGeom>
              <a:ln w="76200" cmpd="dbl">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直線接點 27"/>
              <p:cNvCxnSpPr/>
              <p:nvPr/>
            </p:nvCxnSpPr>
            <p:spPr>
              <a:xfrm>
                <a:off x="4211268" y="1454961"/>
                <a:ext cx="1371600" cy="0"/>
              </a:xfrm>
              <a:prstGeom prst="line">
                <a:avLst/>
              </a:prstGeom>
              <a:ln w="76200" cmpd="dbl">
                <a:solidFill>
                  <a:schemeClr val="accent3">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 name="直線接點 30"/>
              <p:cNvCxnSpPr/>
              <p:nvPr/>
            </p:nvCxnSpPr>
            <p:spPr>
              <a:xfrm>
                <a:off x="6268668" y="1454961"/>
                <a:ext cx="1371600" cy="0"/>
              </a:xfrm>
              <a:prstGeom prst="line">
                <a:avLst/>
              </a:prstGeom>
              <a:ln w="76200" cmpd="dbl">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2" name="Group 79"/>
            <p:cNvGrpSpPr/>
            <p:nvPr/>
          </p:nvGrpSpPr>
          <p:grpSpPr>
            <a:xfrm>
              <a:off x="1047162" y="5304482"/>
              <a:ext cx="2880000" cy="523220"/>
              <a:chOff x="2839668" y="2206716"/>
              <a:chExt cx="4800600" cy="523220"/>
            </a:xfrm>
          </p:grpSpPr>
          <p:cxnSp>
            <p:nvCxnSpPr>
              <p:cNvPr id="81" name="直線接點 22"/>
              <p:cNvCxnSpPr/>
              <p:nvPr/>
            </p:nvCxnSpPr>
            <p:spPr>
              <a:xfrm>
                <a:off x="2839668" y="2597961"/>
                <a:ext cx="1371600" cy="0"/>
              </a:xfrm>
              <a:prstGeom prst="line">
                <a:avLst/>
              </a:prstGeom>
              <a:ln w="76200" cmpd="tri">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 name="直線接點 26"/>
              <p:cNvCxnSpPr/>
              <p:nvPr/>
            </p:nvCxnSpPr>
            <p:spPr>
              <a:xfrm>
                <a:off x="4211268" y="2597961"/>
                <a:ext cx="1371600" cy="0"/>
              </a:xfrm>
              <a:prstGeom prst="line">
                <a:avLst/>
              </a:prstGeom>
              <a:ln w="76200" cmpd="tri">
                <a:solidFill>
                  <a:schemeClr val="accent3">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 name="直線接點 29"/>
              <p:cNvCxnSpPr/>
              <p:nvPr/>
            </p:nvCxnSpPr>
            <p:spPr>
              <a:xfrm>
                <a:off x="6268668" y="2597961"/>
                <a:ext cx="1371600" cy="0"/>
              </a:xfrm>
              <a:prstGeom prst="line">
                <a:avLst/>
              </a:prstGeom>
              <a:ln w="76200" cmpd="tri">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84" name="文字方塊 32"/>
              <p:cNvSpPr txBox="1"/>
              <p:nvPr/>
            </p:nvSpPr>
            <p:spPr>
              <a:xfrm>
                <a:off x="5501082" y="2206716"/>
                <a:ext cx="685801" cy="523220"/>
              </a:xfrm>
              <a:prstGeom prst="rect">
                <a:avLst/>
              </a:prstGeom>
              <a:noFill/>
            </p:spPr>
            <p:txBody>
              <a:bodyPr wrap="square" rtlCol="0">
                <a:spAutoFit/>
              </a:bodyPr>
              <a:lstStyle/>
              <a:p>
                <a:r>
                  <a:rPr lang="en-US" altLang="zh-TW" sz="2800" dirty="0"/>
                  <a:t>…</a:t>
                </a:r>
                <a:endParaRPr lang="zh-TW" altLang="en-US" sz="2800" dirty="0"/>
              </a:p>
            </p:txBody>
          </p:sp>
        </p:grpSp>
        <p:sp>
          <p:nvSpPr>
            <p:cNvPr id="86" name="標題 1"/>
            <p:cNvSpPr txBox="1">
              <a:spLocks/>
            </p:cNvSpPr>
            <p:nvPr/>
          </p:nvSpPr>
          <p:spPr bwMode="auto">
            <a:xfrm>
              <a:off x="1630390" y="4416655"/>
              <a:ext cx="1491204" cy="435955"/>
            </a:xfrm>
            <a:prstGeom prst="rect">
              <a:avLst/>
            </a:prstGeom>
            <a:noFill/>
            <a:ln w="9525">
              <a:noFill/>
              <a:miter lim="800000"/>
              <a:headEnd/>
              <a:tailEnd/>
            </a:ln>
          </p:spPr>
          <p:txBody>
            <a:bodyPr vert="horz" wrap="square" lIns="91439" tIns="45719" rIns="91439" bIns="45719" numCol="1" anchor="t" anchorCtr="0" compatLnSpc="1">
              <a:prstTxWarp prst="textNoShape">
                <a:avLst/>
              </a:prstTxWarp>
              <a:normAutofit fontScale="90000" lnSpcReduction="20000"/>
            </a:bodyPr>
            <a:lstStyle/>
            <a:p>
              <a:pPr marL="0" marR="0" lvl="0" indent="0" algn="ctr" defTabSz="912972" rtl="0" eaLnBrk="1" fontAlgn="base" latinLnBrk="0" hangingPunct="1">
                <a:lnSpc>
                  <a:spcPct val="100000"/>
                </a:lnSpc>
                <a:spcBef>
                  <a:spcPct val="0"/>
                </a:spcBef>
                <a:spcAft>
                  <a:spcPct val="0"/>
                </a:spcAft>
                <a:buClrTx/>
                <a:buSzTx/>
                <a:buFontTx/>
                <a:buNone/>
                <a:tabLst/>
                <a:defRPr/>
              </a:pPr>
              <a:r>
                <a:rPr kumimoji="0" lang="en-US" altLang="zh-TW" sz="3000" b="0" i="0" u="none" strike="noStrike" kern="1200" cap="none" spc="0" normalizeH="0" baseline="0" noProof="0" dirty="0">
                  <a:ln>
                    <a:noFill/>
                  </a:ln>
                  <a:effectLst/>
                  <a:uLnTx/>
                  <a:uFillTx/>
                  <a:latin typeface="+mj-lt"/>
                  <a:ea typeface="ＭＳ Ｐゴシック" pitchFamily="34" charset="-128"/>
                  <a:cs typeface="ＭＳ Ｐゴシック" charset="-128"/>
                </a:rPr>
                <a:t>partial</a:t>
              </a:r>
              <a:endParaRPr kumimoji="0" lang="zh-TW" altLang="en-US" sz="3000" b="0" i="0" u="none" strike="noStrike" kern="1200" cap="none" spc="0" normalizeH="0" baseline="0" noProof="0" dirty="0">
                <a:ln>
                  <a:noFill/>
                </a:ln>
                <a:effectLst/>
                <a:uLnTx/>
                <a:uFillTx/>
                <a:latin typeface="+mj-lt"/>
                <a:ea typeface="ＭＳ Ｐゴシック" pitchFamily="34" charset="-128"/>
                <a:cs typeface="ＭＳ Ｐゴシック" charset="-128"/>
              </a:endParaRPr>
            </a:p>
          </p:txBody>
        </p:sp>
      </p:grpSp>
      <p:grpSp>
        <p:nvGrpSpPr>
          <p:cNvPr id="13" name="Group 59"/>
          <p:cNvGrpSpPr/>
          <p:nvPr/>
        </p:nvGrpSpPr>
        <p:grpSpPr>
          <a:xfrm>
            <a:off x="5268641" y="4847809"/>
            <a:ext cx="2880000" cy="1416759"/>
            <a:chOff x="5317393" y="4416655"/>
            <a:chExt cx="2880000" cy="1416759"/>
          </a:xfrm>
        </p:grpSpPr>
        <p:grpSp>
          <p:nvGrpSpPr>
            <p:cNvPr id="14" name="Group 86"/>
            <p:cNvGrpSpPr/>
            <p:nvPr/>
          </p:nvGrpSpPr>
          <p:grpSpPr>
            <a:xfrm>
              <a:off x="5317393" y="5000540"/>
              <a:ext cx="2880000" cy="523220"/>
              <a:chOff x="2839668" y="1597116"/>
              <a:chExt cx="4800600" cy="523220"/>
            </a:xfrm>
          </p:grpSpPr>
          <p:cxnSp>
            <p:nvCxnSpPr>
              <p:cNvPr id="88" name="直線接點 21"/>
              <p:cNvCxnSpPr/>
              <p:nvPr/>
            </p:nvCxnSpPr>
            <p:spPr>
              <a:xfrm>
                <a:off x="2839668" y="1995802"/>
                <a:ext cx="900112"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9" name="文字方塊 24"/>
              <p:cNvSpPr txBox="1"/>
              <p:nvPr/>
            </p:nvSpPr>
            <p:spPr>
              <a:xfrm>
                <a:off x="5516881" y="1597116"/>
                <a:ext cx="685801" cy="523220"/>
              </a:xfrm>
              <a:prstGeom prst="rect">
                <a:avLst/>
              </a:prstGeom>
              <a:noFill/>
            </p:spPr>
            <p:txBody>
              <a:bodyPr wrap="square" rtlCol="0">
                <a:spAutoFit/>
              </a:bodyPr>
              <a:lstStyle/>
              <a:p>
                <a:r>
                  <a:rPr lang="en-US" altLang="zh-TW" sz="2800" dirty="0"/>
                  <a:t>…</a:t>
                </a:r>
                <a:endParaRPr lang="zh-TW" altLang="en-US" sz="2800" dirty="0"/>
              </a:p>
            </p:txBody>
          </p:sp>
          <p:cxnSp>
            <p:nvCxnSpPr>
              <p:cNvPr id="90" name="直線接點 25"/>
              <p:cNvCxnSpPr/>
              <p:nvPr/>
            </p:nvCxnSpPr>
            <p:spPr>
              <a:xfrm>
                <a:off x="3753105" y="1995802"/>
                <a:ext cx="1860232"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線接點 28"/>
              <p:cNvCxnSpPr/>
              <p:nvPr/>
            </p:nvCxnSpPr>
            <p:spPr>
              <a:xfrm>
                <a:off x="6268668" y="1995802"/>
                <a:ext cx="13716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91"/>
            <p:cNvGrpSpPr/>
            <p:nvPr/>
          </p:nvGrpSpPr>
          <p:grpSpPr>
            <a:xfrm>
              <a:off x="5317393" y="4754768"/>
              <a:ext cx="2880000" cy="523220"/>
              <a:chOff x="2839668" y="1063716"/>
              <a:chExt cx="4800600" cy="523220"/>
            </a:xfrm>
          </p:grpSpPr>
          <p:sp>
            <p:nvSpPr>
              <p:cNvPr id="93" name="文字方塊 31"/>
              <p:cNvSpPr txBox="1"/>
              <p:nvPr/>
            </p:nvSpPr>
            <p:spPr>
              <a:xfrm>
                <a:off x="5501082" y="1063716"/>
                <a:ext cx="685801" cy="523220"/>
              </a:xfrm>
              <a:prstGeom prst="rect">
                <a:avLst/>
              </a:prstGeom>
              <a:noFill/>
            </p:spPr>
            <p:txBody>
              <a:bodyPr wrap="square" rtlCol="0">
                <a:spAutoFit/>
              </a:bodyPr>
              <a:lstStyle/>
              <a:p>
                <a:r>
                  <a:rPr lang="en-US" altLang="zh-TW" sz="2800" dirty="0"/>
                  <a:t>…</a:t>
                </a:r>
                <a:endParaRPr lang="zh-TW" altLang="en-US" sz="2800" dirty="0"/>
              </a:p>
            </p:txBody>
          </p:sp>
          <p:cxnSp>
            <p:nvCxnSpPr>
              <p:cNvPr id="94" name="直線接點 23"/>
              <p:cNvCxnSpPr/>
              <p:nvPr/>
            </p:nvCxnSpPr>
            <p:spPr>
              <a:xfrm>
                <a:off x="2839668" y="1454961"/>
                <a:ext cx="900112" cy="0"/>
              </a:xfrm>
              <a:prstGeom prst="line">
                <a:avLst/>
              </a:prstGeom>
              <a:ln w="76200" cmpd="dbl">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5" name="直線接點 27"/>
              <p:cNvCxnSpPr/>
              <p:nvPr/>
            </p:nvCxnSpPr>
            <p:spPr>
              <a:xfrm>
                <a:off x="3753105" y="1454961"/>
                <a:ext cx="1860232" cy="0"/>
              </a:xfrm>
              <a:prstGeom prst="line">
                <a:avLst/>
              </a:prstGeom>
              <a:ln w="76200" cmpd="dbl">
                <a:solidFill>
                  <a:schemeClr val="accent3">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6" name="直線接點 30"/>
              <p:cNvCxnSpPr/>
              <p:nvPr/>
            </p:nvCxnSpPr>
            <p:spPr>
              <a:xfrm>
                <a:off x="6268668" y="1454961"/>
                <a:ext cx="1371600" cy="0"/>
              </a:xfrm>
              <a:prstGeom prst="line">
                <a:avLst/>
              </a:prstGeom>
              <a:ln w="76200" cmpd="dbl">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 name="Group 96"/>
            <p:cNvGrpSpPr/>
            <p:nvPr/>
          </p:nvGrpSpPr>
          <p:grpSpPr>
            <a:xfrm>
              <a:off x="5317393" y="5310194"/>
              <a:ext cx="2880000" cy="523220"/>
              <a:chOff x="2839668" y="2206716"/>
              <a:chExt cx="4800600" cy="523220"/>
            </a:xfrm>
          </p:grpSpPr>
          <p:cxnSp>
            <p:nvCxnSpPr>
              <p:cNvPr id="98" name="直線接點 22"/>
              <p:cNvCxnSpPr/>
              <p:nvPr/>
            </p:nvCxnSpPr>
            <p:spPr>
              <a:xfrm>
                <a:off x="2839668" y="2597961"/>
                <a:ext cx="900112" cy="0"/>
              </a:xfrm>
              <a:prstGeom prst="line">
                <a:avLst/>
              </a:prstGeom>
              <a:ln w="76200" cmpd="tri">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9" name="直線接點 26"/>
              <p:cNvCxnSpPr/>
              <p:nvPr/>
            </p:nvCxnSpPr>
            <p:spPr>
              <a:xfrm>
                <a:off x="3753105" y="2597961"/>
                <a:ext cx="1860232" cy="0"/>
              </a:xfrm>
              <a:prstGeom prst="line">
                <a:avLst/>
              </a:prstGeom>
              <a:ln w="76200" cmpd="tri">
                <a:solidFill>
                  <a:schemeClr val="accent3">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0" name="直線接點 29"/>
              <p:cNvCxnSpPr/>
              <p:nvPr/>
            </p:nvCxnSpPr>
            <p:spPr>
              <a:xfrm>
                <a:off x="6268668" y="2597961"/>
                <a:ext cx="1371600" cy="0"/>
              </a:xfrm>
              <a:prstGeom prst="line">
                <a:avLst/>
              </a:prstGeom>
              <a:ln w="76200" cmpd="tri">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01" name="文字方塊 32"/>
              <p:cNvSpPr txBox="1"/>
              <p:nvPr/>
            </p:nvSpPr>
            <p:spPr>
              <a:xfrm>
                <a:off x="5501082" y="2206716"/>
                <a:ext cx="685801" cy="523220"/>
              </a:xfrm>
              <a:prstGeom prst="rect">
                <a:avLst/>
              </a:prstGeom>
              <a:noFill/>
            </p:spPr>
            <p:txBody>
              <a:bodyPr wrap="square" rtlCol="0">
                <a:spAutoFit/>
              </a:bodyPr>
              <a:lstStyle/>
              <a:p>
                <a:r>
                  <a:rPr lang="en-US" altLang="zh-TW" sz="2800" dirty="0"/>
                  <a:t>…</a:t>
                </a:r>
                <a:endParaRPr lang="zh-TW" altLang="en-US" sz="2800" dirty="0"/>
              </a:p>
            </p:txBody>
          </p:sp>
        </p:grpSp>
        <p:sp>
          <p:nvSpPr>
            <p:cNvPr id="102" name="標題 1"/>
            <p:cNvSpPr txBox="1">
              <a:spLocks/>
            </p:cNvSpPr>
            <p:nvPr/>
          </p:nvSpPr>
          <p:spPr bwMode="auto">
            <a:xfrm>
              <a:off x="5730016" y="4416655"/>
              <a:ext cx="2041563" cy="435955"/>
            </a:xfrm>
            <a:prstGeom prst="rect">
              <a:avLst/>
            </a:prstGeom>
            <a:noFill/>
            <a:ln w="9525">
              <a:noFill/>
              <a:miter lim="800000"/>
              <a:headEnd/>
              <a:tailEnd/>
            </a:ln>
          </p:spPr>
          <p:txBody>
            <a:bodyPr vert="horz" wrap="square" lIns="91439" tIns="45719" rIns="91439" bIns="45719" numCol="1" anchor="t" anchorCtr="0" compatLnSpc="1">
              <a:prstTxWarp prst="textNoShape">
                <a:avLst/>
              </a:prstTxWarp>
              <a:noAutofit/>
            </a:bodyPr>
            <a:lstStyle/>
            <a:p>
              <a:pPr marL="0" marR="0" lvl="0" indent="0" algn="ctr" defTabSz="912972" rtl="0" eaLnBrk="1" fontAlgn="base" latinLnBrk="0" hangingPunct="1">
                <a:lnSpc>
                  <a:spcPct val="100000"/>
                </a:lnSpc>
                <a:spcBef>
                  <a:spcPct val="0"/>
                </a:spcBef>
                <a:spcAft>
                  <a:spcPct val="0"/>
                </a:spcAft>
                <a:buClrTx/>
                <a:buSzTx/>
                <a:buFontTx/>
                <a:buNone/>
                <a:tabLst/>
                <a:defRPr/>
              </a:pPr>
              <a:r>
                <a:rPr kumimoji="0" lang="en-US" altLang="zh-TW" sz="2700" b="0" i="0" u="none" strike="noStrike" kern="1200" cap="none" spc="0" normalizeH="0" baseline="0" noProof="0" dirty="0">
                  <a:ln>
                    <a:noFill/>
                  </a:ln>
                  <a:effectLst/>
                  <a:uLnTx/>
                  <a:uFillTx/>
                  <a:latin typeface="+mj-lt"/>
                  <a:ea typeface="ＭＳ Ｐゴシック" pitchFamily="34" charset="-128"/>
                  <a:cs typeface="ＭＳ Ｐゴシック" charset="-128"/>
                </a:rPr>
                <a:t>weighted</a:t>
              </a:r>
              <a:endParaRPr kumimoji="0" lang="zh-TW" altLang="en-US" sz="2700" b="0" i="0" u="none" strike="noStrike" kern="1200" cap="none" spc="0" normalizeH="0" baseline="0" noProof="0" dirty="0">
                <a:ln>
                  <a:noFill/>
                </a:ln>
                <a:effectLst/>
                <a:uLnTx/>
                <a:uFillTx/>
                <a:latin typeface="+mj-lt"/>
                <a:ea typeface="ＭＳ Ｐゴシック" pitchFamily="34" charset="-128"/>
                <a:cs typeface="ＭＳ Ｐゴシック" charset="-128"/>
              </a:endParaRPr>
            </a:p>
          </p:txBody>
        </p:sp>
      </p:grpSp>
      <p:pic>
        <p:nvPicPr>
          <p:cNvPr id="2" name="Picture 1">
            <a:extLst>
              <a:ext uri="{FF2B5EF4-FFF2-40B4-BE49-F238E27FC236}">
                <a16:creationId xmlns:a16="http://schemas.microsoft.com/office/drawing/2014/main" id="{B553A245-59DD-D340-8033-C3D75273D978}"/>
              </a:ext>
            </a:extLst>
          </p:cNvPr>
          <p:cNvPicPr>
            <a:picLocks noChangeAspect="1"/>
          </p:cNvPicPr>
          <p:nvPr/>
        </p:nvPicPr>
        <p:blipFill rotWithShape="1">
          <a:blip r:embed="rId2"/>
          <a:srcRect r="14984"/>
          <a:stretch/>
        </p:blipFill>
        <p:spPr>
          <a:xfrm>
            <a:off x="1651499" y="2341627"/>
            <a:ext cx="5938490" cy="2438210"/>
          </a:xfrm>
          <a:prstGeom prst="rect">
            <a:avLst/>
          </a:prstGeom>
        </p:spPr>
      </p:pic>
    </p:spTree>
    <p:extLst>
      <p:ext uri="{BB962C8B-B14F-4D97-AF65-F5344CB8AC3E}">
        <p14:creationId xmlns:p14="http://schemas.microsoft.com/office/powerpoint/2010/main" val="420357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8D5977EC-DAE4-2B40-81E6-55B2275E43E2}"/>
              </a:ext>
            </a:extLst>
          </p:cNvPr>
          <p:cNvPicPr>
            <a:picLocks noChangeAspect="1"/>
          </p:cNvPicPr>
          <p:nvPr/>
        </p:nvPicPr>
        <p:blipFill>
          <a:blip r:embed="rId2"/>
          <a:stretch>
            <a:fillRect/>
          </a:stretch>
        </p:blipFill>
        <p:spPr>
          <a:xfrm>
            <a:off x="453980" y="174456"/>
            <a:ext cx="8236040" cy="6260039"/>
          </a:xfrm>
          <a:prstGeom prst="rect">
            <a:avLst/>
          </a:prstGeom>
        </p:spPr>
      </p:pic>
    </p:spTree>
    <p:extLst>
      <p:ext uri="{BB962C8B-B14F-4D97-AF65-F5344CB8AC3E}">
        <p14:creationId xmlns:p14="http://schemas.microsoft.com/office/powerpoint/2010/main" val="2321946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Alternative sampling procedures.</a:t>
            </a:r>
            <a:br>
              <a:rPr lang="en-US" sz="3600" dirty="0"/>
            </a:br>
            <a:endParaRPr lang="en-US" sz="3600" dirty="0"/>
          </a:p>
        </p:txBody>
      </p:sp>
      <p:pic>
        <p:nvPicPr>
          <p:cNvPr id="4" name="Picture 3"/>
          <p:cNvPicPr>
            <a:picLocks noChangeAspect="1"/>
          </p:cNvPicPr>
          <p:nvPr/>
        </p:nvPicPr>
        <p:blipFill>
          <a:blip r:embed="rId2"/>
          <a:stretch>
            <a:fillRect/>
          </a:stretch>
        </p:blipFill>
        <p:spPr>
          <a:xfrm>
            <a:off x="1817935" y="1295940"/>
            <a:ext cx="5508130" cy="5040000"/>
          </a:xfrm>
          <a:prstGeom prst="rect">
            <a:avLst/>
          </a:prstGeom>
        </p:spPr>
      </p:pic>
    </p:spTree>
    <p:extLst>
      <p:ext uri="{BB962C8B-B14F-4D97-AF65-F5344CB8AC3E}">
        <p14:creationId xmlns:p14="http://schemas.microsoft.com/office/powerpoint/2010/main" val="609877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800" dirty="0"/>
              <a:t>Average bootstrap, AUC values and the number of </a:t>
            </a:r>
            <a:r>
              <a:rPr lang="en-US" sz="1800" dirty="0" err="1"/>
              <a:t>TPs</a:t>
            </a:r>
            <a:r>
              <a:rPr lang="en-US" sz="1800" dirty="0"/>
              <a:t> for 10 and 25 accepted </a:t>
            </a:r>
            <a:r>
              <a:rPr lang="en-US" sz="1800" dirty="0" err="1"/>
              <a:t>FPs</a:t>
            </a:r>
            <a:r>
              <a:rPr lang="en-US" sz="1800" dirty="0"/>
              <a:t> of each method</a:t>
            </a:r>
          </a:p>
        </p:txBody>
      </p:sp>
      <p:pic>
        <p:nvPicPr>
          <p:cNvPr id="4" name="Picture 3"/>
          <p:cNvPicPr>
            <a:picLocks noChangeAspect="1"/>
          </p:cNvPicPr>
          <p:nvPr/>
        </p:nvPicPr>
        <p:blipFill>
          <a:blip r:embed="rId2"/>
          <a:stretch>
            <a:fillRect/>
          </a:stretch>
        </p:blipFill>
        <p:spPr>
          <a:xfrm>
            <a:off x="612934" y="1371600"/>
            <a:ext cx="8048039" cy="5040000"/>
          </a:xfrm>
          <a:prstGeom prst="rect">
            <a:avLst/>
          </a:prstGeom>
        </p:spPr>
      </p:pic>
    </p:spTree>
    <p:extLst>
      <p:ext uri="{BB962C8B-B14F-4D97-AF65-F5344CB8AC3E}">
        <p14:creationId xmlns:p14="http://schemas.microsoft.com/office/powerpoint/2010/main" val="208380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25B558B-ED9A-6641-86AD-09615197BAFF}"/>
              </a:ext>
            </a:extLst>
          </p:cNvPr>
          <p:cNvPicPr>
            <a:picLocks noChangeAspect="1"/>
          </p:cNvPicPr>
          <p:nvPr/>
        </p:nvPicPr>
        <p:blipFill>
          <a:blip r:embed="rId2"/>
          <a:stretch>
            <a:fillRect/>
          </a:stretch>
        </p:blipFill>
        <p:spPr>
          <a:xfrm>
            <a:off x="1768169" y="1266164"/>
            <a:ext cx="5607663" cy="5055696"/>
          </a:xfrm>
          <a:prstGeom prst="rect">
            <a:avLst/>
          </a:prstGeom>
        </p:spPr>
      </p:pic>
      <p:sp>
        <p:nvSpPr>
          <p:cNvPr id="2" name="Title 1"/>
          <p:cNvSpPr>
            <a:spLocks noGrp="1"/>
          </p:cNvSpPr>
          <p:nvPr>
            <p:ph type="title"/>
          </p:nvPr>
        </p:nvSpPr>
        <p:spPr>
          <a:xfrm>
            <a:off x="628650" y="365125"/>
            <a:ext cx="7886700" cy="901039"/>
          </a:xfrm>
        </p:spPr>
        <p:txBody>
          <a:bodyPr>
            <a:normAutofit/>
          </a:bodyPr>
          <a:lstStyle/>
          <a:p>
            <a:r>
              <a:rPr lang="en-US" sz="2600" dirty="0"/>
              <a:t>The bootstrap of </a:t>
            </a:r>
            <a:r>
              <a:rPr lang="en-US" sz="2600" dirty="0" err="1"/>
              <a:t>wpSMSA</a:t>
            </a:r>
            <a:r>
              <a:rPr lang="en-US" sz="2600" dirty="0"/>
              <a:t> versus the average bootstrap of individual aligners.</a:t>
            </a:r>
          </a:p>
        </p:txBody>
      </p:sp>
      <p:sp>
        <p:nvSpPr>
          <p:cNvPr id="6" name="Rectangular Callout 5"/>
          <p:cNvSpPr/>
          <p:nvPr/>
        </p:nvSpPr>
        <p:spPr>
          <a:xfrm>
            <a:off x="5548534" y="4540078"/>
            <a:ext cx="3414732" cy="402166"/>
          </a:xfrm>
          <a:prstGeom prst="wedgeRectCallout">
            <a:avLst>
              <a:gd name="adj1" fmla="val 2102"/>
              <a:gd name="adj2" fmla="val 14387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the </a:t>
            </a:r>
            <a:r>
              <a:rPr lang="en-US" dirty="0" err="1">
                <a:solidFill>
                  <a:schemeClr val="tx1"/>
                </a:solidFill>
              </a:rPr>
              <a:t>wpSMSA</a:t>
            </a:r>
            <a:r>
              <a:rPr lang="en-US" dirty="0">
                <a:solidFill>
                  <a:schemeClr val="tx1"/>
                </a:solidFill>
              </a:rPr>
              <a:t> topology == </a:t>
            </a:r>
            <a:r>
              <a:rPr lang="en-US" dirty="0" err="1">
                <a:solidFill>
                  <a:schemeClr val="tx1"/>
                </a:solidFill>
              </a:rPr>
              <a:t>ToL</a:t>
            </a:r>
            <a:endParaRPr lang="en-US" dirty="0"/>
          </a:p>
        </p:txBody>
      </p:sp>
    </p:spTree>
    <p:extLst>
      <p:ext uri="{BB962C8B-B14F-4D97-AF65-F5344CB8AC3E}">
        <p14:creationId xmlns:p14="http://schemas.microsoft.com/office/powerpoint/2010/main" val="3221913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84F4B577-17A6-7A4E-B444-3781CC56B802}"/>
              </a:ext>
            </a:extLst>
          </p:cNvPr>
          <p:cNvPicPr>
            <a:picLocks noChangeAspect="1"/>
          </p:cNvPicPr>
          <p:nvPr/>
        </p:nvPicPr>
        <p:blipFill>
          <a:blip r:embed="rId2"/>
          <a:stretch>
            <a:fillRect/>
          </a:stretch>
        </p:blipFill>
        <p:spPr>
          <a:xfrm>
            <a:off x="474685" y="305309"/>
            <a:ext cx="8194630" cy="6082612"/>
          </a:xfrm>
          <a:prstGeom prst="rect">
            <a:avLst/>
          </a:prstGeom>
        </p:spPr>
      </p:pic>
      <p:sp>
        <p:nvSpPr>
          <p:cNvPr id="3" name="矩形 2">
            <a:extLst>
              <a:ext uri="{FF2B5EF4-FFF2-40B4-BE49-F238E27FC236}">
                <a16:creationId xmlns:a16="http://schemas.microsoft.com/office/drawing/2014/main" id="{04A8627E-2428-9DEE-FAD8-DBE7794533A9}"/>
              </a:ext>
            </a:extLst>
          </p:cNvPr>
          <p:cNvSpPr/>
          <p:nvPr/>
        </p:nvSpPr>
        <p:spPr>
          <a:xfrm>
            <a:off x="712447" y="3713698"/>
            <a:ext cx="7898620" cy="2619784"/>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 name="文字方塊 4">
            <a:extLst>
              <a:ext uri="{FF2B5EF4-FFF2-40B4-BE49-F238E27FC236}">
                <a16:creationId xmlns:a16="http://schemas.microsoft.com/office/drawing/2014/main" id="{01018F05-1DF6-FCB5-C864-A9B6244A720A}"/>
              </a:ext>
            </a:extLst>
          </p:cNvPr>
          <p:cNvSpPr txBox="1"/>
          <p:nvPr/>
        </p:nvSpPr>
        <p:spPr>
          <a:xfrm>
            <a:off x="712447" y="3713698"/>
            <a:ext cx="1080873" cy="307777"/>
          </a:xfrm>
          <a:prstGeom prst="rect">
            <a:avLst/>
          </a:prstGeom>
          <a:noFill/>
        </p:spPr>
        <p:txBody>
          <a:bodyPr wrap="none" rtlCol="0">
            <a:spAutoFit/>
          </a:bodyPr>
          <a:lstStyle/>
          <a:p>
            <a:r>
              <a:rPr kumimoji="1" lang="en-US" altLang="zh-TW" sz="1400" dirty="0">
                <a:solidFill>
                  <a:schemeClr val="accent1"/>
                </a:solidFill>
              </a:rPr>
              <a:t>Correct Tree</a:t>
            </a:r>
            <a:endParaRPr kumimoji="1" lang="zh-TW" altLang="en-US" sz="1400" dirty="0">
              <a:solidFill>
                <a:schemeClr val="accent1"/>
              </a:solidFill>
            </a:endParaRPr>
          </a:p>
        </p:txBody>
      </p:sp>
    </p:spTree>
    <p:extLst>
      <p:ext uri="{BB962C8B-B14F-4D97-AF65-F5344CB8AC3E}">
        <p14:creationId xmlns:p14="http://schemas.microsoft.com/office/powerpoint/2010/main" val="403535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The average bootstrap and AUC (red line) of concatenating different number of aligners.</a:t>
            </a:r>
            <a:br>
              <a:rPr lang="en-US" sz="2000" dirty="0"/>
            </a:br>
            <a:endParaRPr lang="en-US" sz="2000" dirty="0"/>
          </a:p>
        </p:txBody>
      </p:sp>
      <p:pic>
        <p:nvPicPr>
          <p:cNvPr id="4" name="Picture 3"/>
          <p:cNvPicPr>
            <a:picLocks noChangeAspect="1"/>
          </p:cNvPicPr>
          <p:nvPr/>
        </p:nvPicPr>
        <p:blipFill>
          <a:blip r:embed="rId2"/>
          <a:stretch>
            <a:fillRect/>
          </a:stretch>
        </p:blipFill>
        <p:spPr>
          <a:xfrm>
            <a:off x="1817379" y="1316791"/>
            <a:ext cx="5509241" cy="5040000"/>
          </a:xfrm>
          <a:prstGeom prst="rect">
            <a:avLst/>
          </a:prstGeom>
        </p:spPr>
      </p:pic>
    </p:spTree>
    <p:extLst>
      <p:ext uri="{BB962C8B-B14F-4D97-AF65-F5344CB8AC3E}">
        <p14:creationId xmlns:p14="http://schemas.microsoft.com/office/powerpoint/2010/main" val="2376756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23866" y="2719705"/>
            <a:ext cx="2438095" cy="3829529"/>
            <a:chOff x="323866" y="2719705"/>
            <a:chExt cx="2438095" cy="3829529"/>
          </a:xfrm>
        </p:grpSpPr>
        <p:pic>
          <p:nvPicPr>
            <p:cNvPr id="2" name="Picture 1" descr="top_reviewer.jpg"/>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323866" y="2719705"/>
              <a:ext cx="2438095" cy="3533471"/>
            </a:xfrm>
            <a:prstGeom prst="rect">
              <a:avLst/>
            </a:prstGeom>
          </p:spPr>
        </p:pic>
        <p:sp>
          <p:nvSpPr>
            <p:cNvPr id="3" name="TextBox 2"/>
            <p:cNvSpPr txBox="1"/>
            <p:nvPr/>
          </p:nvSpPr>
          <p:spPr>
            <a:xfrm>
              <a:off x="915632" y="6179902"/>
              <a:ext cx="1138653" cy="369332"/>
            </a:xfrm>
            <a:prstGeom prst="rect">
              <a:avLst/>
            </a:prstGeom>
            <a:noFill/>
          </p:spPr>
          <p:txBody>
            <a:bodyPr wrap="none" rtlCol="0">
              <a:spAutoFit/>
            </a:bodyPr>
            <a:lstStyle/>
            <a:p>
              <a:r>
                <a:rPr lang="en-US" dirty="0"/>
                <a:t>reviewer</a:t>
              </a:r>
            </a:p>
          </p:txBody>
        </p:sp>
      </p:grpSp>
      <p:sp>
        <p:nvSpPr>
          <p:cNvPr id="7" name="Rectangular Callout 6"/>
          <p:cNvSpPr/>
          <p:nvPr/>
        </p:nvSpPr>
        <p:spPr>
          <a:xfrm>
            <a:off x="515092" y="559474"/>
            <a:ext cx="8188193" cy="1725084"/>
          </a:xfrm>
          <a:prstGeom prst="wedgeRectCallout">
            <a:avLst>
              <a:gd name="adj1" fmla="val -29869"/>
              <a:gd name="adj2" fmla="val 89288"/>
            </a:avLst>
          </a:prstGeom>
          <a:no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lumMod val="75000"/>
                    <a:lumOff val="25000"/>
                  </a:schemeClr>
                </a:solidFill>
              </a:rPr>
              <a:t>With real-life-size datasets, SATe-approach becomes useful and that should be included. (Wong et al. included seven somewhat arbitrarily chosen methods to demonstrate a problem. Any method that claims to *solve* the problem should beat the best existing methods and not to follow their decisions for a toy example.)</a:t>
            </a:r>
          </a:p>
        </p:txBody>
      </p:sp>
      <p:grpSp>
        <p:nvGrpSpPr>
          <p:cNvPr id="12" name="Group 11"/>
          <p:cNvGrpSpPr/>
          <p:nvPr/>
        </p:nvGrpSpPr>
        <p:grpSpPr>
          <a:xfrm>
            <a:off x="3067521" y="2857222"/>
            <a:ext cx="5822263" cy="1415772"/>
            <a:chOff x="2898782" y="3292391"/>
            <a:chExt cx="5822263" cy="1415772"/>
          </a:xfrm>
        </p:grpSpPr>
        <p:sp>
          <p:nvSpPr>
            <p:cNvPr id="8" name="Rectangle 7"/>
            <p:cNvSpPr/>
            <p:nvPr/>
          </p:nvSpPr>
          <p:spPr>
            <a:xfrm>
              <a:off x="2898782" y="3754056"/>
              <a:ext cx="5822263" cy="954107"/>
            </a:xfrm>
            <a:prstGeom prst="rect">
              <a:avLst/>
            </a:prstGeom>
          </p:spPr>
          <p:txBody>
            <a:bodyPr wrap="square">
              <a:spAutoFit/>
            </a:bodyPr>
            <a:lstStyle/>
            <a:p>
              <a:r>
                <a:rPr lang="en-US" sz="1400" dirty="0"/>
                <a:t>Science. 2008 Jun 20;320(5883):1632-5</a:t>
              </a:r>
            </a:p>
            <a:p>
              <a:r>
                <a:rPr lang="en-US" sz="1400" dirty="0"/>
                <a:t>Phylogeny-aware gap placement prevents errors in sequence alignment and evolutionary analysis.</a:t>
              </a:r>
            </a:p>
            <a:p>
              <a:r>
                <a:rPr lang="en-US" sz="1400" dirty="0"/>
                <a:t>Löytynoja A, Goldman N.</a:t>
              </a:r>
            </a:p>
          </p:txBody>
        </p:sp>
        <p:sp>
          <p:nvSpPr>
            <p:cNvPr id="10" name="TextBox 9"/>
            <p:cNvSpPr txBox="1"/>
            <p:nvPr/>
          </p:nvSpPr>
          <p:spPr>
            <a:xfrm>
              <a:off x="2898782" y="3292391"/>
              <a:ext cx="1190801" cy="461665"/>
            </a:xfrm>
            <a:prstGeom prst="rect">
              <a:avLst/>
            </a:prstGeom>
            <a:noFill/>
          </p:spPr>
          <p:txBody>
            <a:bodyPr wrap="none" rtlCol="0">
              <a:spAutoFit/>
            </a:bodyPr>
            <a:lstStyle/>
            <a:p>
              <a:r>
                <a:rPr lang="en-US" sz="2400" dirty="0">
                  <a:solidFill>
                    <a:schemeClr val="accent1"/>
                  </a:solidFill>
                </a:rPr>
                <a:t>PRANK</a:t>
              </a:r>
            </a:p>
          </p:txBody>
        </p:sp>
      </p:grpSp>
      <p:grpSp>
        <p:nvGrpSpPr>
          <p:cNvPr id="13" name="Group 12"/>
          <p:cNvGrpSpPr/>
          <p:nvPr/>
        </p:nvGrpSpPr>
        <p:grpSpPr>
          <a:xfrm>
            <a:off x="3067521" y="4482351"/>
            <a:ext cx="5635764" cy="1412249"/>
            <a:chOff x="2898782" y="5041854"/>
            <a:chExt cx="5635764" cy="1412249"/>
          </a:xfrm>
        </p:grpSpPr>
        <p:sp>
          <p:nvSpPr>
            <p:cNvPr id="9" name="Rectangle 8"/>
            <p:cNvSpPr/>
            <p:nvPr/>
          </p:nvSpPr>
          <p:spPr>
            <a:xfrm>
              <a:off x="2898782" y="5499996"/>
              <a:ext cx="5635764" cy="954107"/>
            </a:xfrm>
            <a:prstGeom prst="rect">
              <a:avLst/>
            </a:prstGeom>
          </p:spPr>
          <p:txBody>
            <a:bodyPr wrap="square">
              <a:spAutoFit/>
            </a:bodyPr>
            <a:lstStyle/>
            <a:p>
              <a:r>
                <a:rPr lang="en-US" sz="1400" dirty="0"/>
                <a:t>Science. 2009 Jun 19;324(5934):1561-4.</a:t>
              </a:r>
            </a:p>
            <a:p>
              <a:r>
                <a:rPr lang="en-US" sz="1400" dirty="0"/>
                <a:t>Rapid and accurate large-scale </a:t>
              </a:r>
              <a:r>
                <a:rPr lang="en-US" sz="1400" dirty="0" err="1"/>
                <a:t>coestimation</a:t>
              </a:r>
              <a:r>
                <a:rPr lang="en-US" sz="1400" dirty="0"/>
                <a:t> of sequence alignments and phylogenetic trees.</a:t>
              </a:r>
            </a:p>
            <a:p>
              <a:r>
                <a:rPr lang="en-US" sz="1400" dirty="0"/>
                <a:t>Liu K, </a:t>
              </a:r>
              <a:r>
                <a:rPr lang="en-US" sz="1400" dirty="0" err="1"/>
                <a:t>Raghavan</a:t>
              </a:r>
              <a:r>
                <a:rPr lang="en-US" sz="1400" dirty="0"/>
                <a:t> S, </a:t>
              </a:r>
              <a:r>
                <a:rPr lang="en-US" sz="1400" dirty="0" err="1"/>
                <a:t>Nelesen</a:t>
              </a:r>
              <a:r>
                <a:rPr lang="en-US" sz="1400" dirty="0"/>
                <a:t> S, Linder CR, </a:t>
              </a:r>
              <a:r>
                <a:rPr lang="en-US" sz="1400" dirty="0" err="1"/>
                <a:t>Warnow</a:t>
              </a:r>
              <a:r>
                <a:rPr lang="en-US" sz="1400" dirty="0"/>
                <a:t> T.</a:t>
              </a:r>
            </a:p>
          </p:txBody>
        </p:sp>
        <p:sp>
          <p:nvSpPr>
            <p:cNvPr id="11" name="TextBox 10"/>
            <p:cNvSpPr txBox="1"/>
            <p:nvPr/>
          </p:nvSpPr>
          <p:spPr>
            <a:xfrm>
              <a:off x="2898782" y="5041854"/>
              <a:ext cx="856725" cy="461665"/>
            </a:xfrm>
            <a:prstGeom prst="rect">
              <a:avLst/>
            </a:prstGeom>
            <a:noFill/>
          </p:spPr>
          <p:txBody>
            <a:bodyPr wrap="none" rtlCol="0">
              <a:spAutoFit/>
            </a:bodyPr>
            <a:lstStyle/>
            <a:p>
              <a:r>
                <a:rPr lang="en-US" sz="2400" dirty="0">
                  <a:solidFill>
                    <a:schemeClr val="accent1"/>
                  </a:solidFill>
                </a:rPr>
                <a:t>SATe</a:t>
              </a:r>
            </a:p>
          </p:txBody>
        </p:sp>
      </p:grpSp>
    </p:spTree>
    <p:extLst>
      <p:ext uri="{BB962C8B-B14F-4D97-AF65-F5344CB8AC3E}">
        <p14:creationId xmlns:p14="http://schemas.microsoft.com/office/powerpoint/2010/main" val="101752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PFP_PRANK+SATe.png"/>
          <p:cNvPicPr>
            <a:picLocks noChangeAspect="1"/>
          </p:cNvPicPr>
          <p:nvPr/>
        </p:nvPicPr>
        <p:blipFill>
          <a:blip r:embed="rId2" cstate="hqprint">
            <a:extLst>
              <a:ext uri="{28A0092B-C50C-407E-A947-70E740481C1C}">
                <a14:useLocalDpi xmlns:a14="http://schemas.microsoft.com/office/drawing/2010/main"/>
              </a:ext>
            </a:extLst>
          </a:blip>
          <a:srcRect t="6144"/>
          <a:stretch>
            <a:fillRect/>
          </a:stretch>
        </p:blipFill>
        <p:spPr>
          <a:xfrm>
            <a:off x="1326946" y="232306"/>
            <a:ext cx="6490108" cy="6097174"/>
          </a:xfrm>
          <a:prstGeom prst="rect">
            <a:avLst/>
          </a:prstGeom>
        </p:spPr>
      </p:pic>
    </p:spTree>
    <p:extLst>
      <p:ext uri="{BB962C8B-B14F-4D97-AF65-F5344CB8AC3E}">
        <p14:creationId xmlns:p14="http://schemas.microsoft.com/office/powerpoint/2010/main" val="2573484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is-IS" altLang="zh-TW" sz="3600" dirty="0"/>
              <a:t>Felsenstein, J. </a:t>
            </a:r>
            <a:r>
              <a:rPr lang="is-IS" altLang="zh-TW" sz="3600" i="1" dirty="0"/>
              <a:t>Evolution</a:t>
            </a:r>
            <a:r>
              <a:rPr lang="is-IS" altLang="zh-TW" sz="3600" dirty="0"/>
              <a:t> </a:t>
            </a:r>
            <a:r>
              <a:rPr lang="is-IS" altLang="zh-TW" sz="3600" b="1" dirty="0"/>
              <a:t>39</a:t>
            </a:r>
            <a:r>
              <a:rPr lang="is-IS" altLang="zh-TW" sz="3600" dirty="0"/>
              <a:t>, 783–791 (1985).</a:t>
            </a:r>
            <a:endParaRPr kumimoji="1" lang="zh-TW" altLang="en-US" sz="3600" dirty="0"/>
          </a:p>
        </p:txBody>
      </p:sp>
      <p:sp>
        <p:nvSpPr>
          <p:cNvPr id="3" name="內容版面配置區 2"/>
          <p:cNvSpPr>
            <a:spLocks noGrp="1"/>
          </p:cNvSpPr>
          <p:nvPr>
            <p:ph idx="1"/>
          </p:nvPr>
        </p:nvSpPr>
        <p:spPr/>
        <p:txBody>
          <a:bodyPr>
            <a:normAutofit fontScale="92500"/>
          </a:bodyPr>
          <a:lstStyle/>
          <a:p>
            <a:r>
              <a:rPr lang="en-US" altLang="zh-TW" sz="2400" dirty="0">
                <a:latin typeface="+mn-lt"/>
              </a:rPr>
              <a:t>Number 41 on the list is a description of how to apply statistics to phylogenies. </a:t>
            </a:r>
          </a:p>
          <a:p>
            <a:r>
              <a:rPr lang="en-US" altLang="zh-TW" sz="2400" dirty="0">
                <a:latin typeface="+mn-lt"/>
              </a:rPr>
              <a:t>In 1984, evolutionary biologist Joe </a:t>
            </a:r>
            <a:r>
              <a:rPr lang="en-US" altLang="zh-TW" sz="2400" dirty="0" err="1">
                <a:latin typeface="+mn-lt"/>
              </a:rPr>
              <a:t>Felsenstein</a:t>
            </a:r>
            <a:r>
              <a:rPr lang="en-US" altLang="zh-TW" sz="2400" dirty="0">
                <a:latin typeface="+mn-lt"/>
              </a:rPr>
              <a:t> of the University of Washington in Seattle adapted a statistical tool known as the bootstrap to infer the accuracy of different parts of an evolutionary tree. The bootstrap involves resampling data from a set many times over, then using the variation in the resulting estimates to determine the confidence for individual branches.</a:t>
            </a:r>
          </a:p>
          <a:p>
            <a:r>
              <a:rPr lang="en-US" altLang="zh-TW" sz="2400" dirty="0">
                <a:latin typeface="+mn-lt"/>
              </a:rPr>
              <a:t>Although the paper was slow to amass citations, it rapidly grew in popularity in the 1990s and 2000s as molecular biologists recognized the need to attach such intervals to their predictions.</a:t>
            </a:r>
            <a:endParaRPr kumimoji="1" lang="zh-TW" altLang="en-US" sz="2400" dirty="0">
              <a:latin typeface="+mn-lt"/>
            </a:endParaRPr>
          </a:p>
        </p:txBody>
      </p:sp>
      <p:sp>
        <p:nvSpPr>
          <p:cNvPr id="4" name="文字方塊 3"/>
          <p:cNvSpPr txBox="1"/>
          <p:nvPr/>
        </p:nvSpPr>
        <p:spPr>
          <a:xfrm>
            <a:off x="2510133" y="6537969"/>
            <a:ext cx="6633867" cy="276999"/>
          </a:xfrm>
          <a:prstGeom prst="rect">
            <a:avLst/>
          </a:prstGeom>
          <a:noFill/>
        </p:spPr>
        <p:txBody>
          <a:bodyPr wrap="none" rtlCol="0">
            <a:spAutoFit/>
          </a:bodyPr>
          <a:lstStyle/>
          <a:p>
            <a:pPr algn="r"/>
            <a:r>
              <a:rPr lang="nl-NL" altLang="zh-TW" sz="1200" dirty="0">
                <a:solidFill>
                  <a:schemeClr val="bg1"/>
                </a:solidFill>
              </a:rPr>
              <a:t>Credit </a:t>
            </a:r>
            <a:r>
              <a:rPr lang="nl-NL" altLang="zh-TW" sz="1200" dirty="0" err="1">
                <a:solidFill>
                  <a:schemeClr val="bg1"/>
                </a:solidFill>
              </a:rPr>
              <a:t>by</a:t>
            </a:r>
            <a:r>
              <a:rPr lang="nl-NL" altLang="zh-TW" sz="1200" dirty="0">
                <a:solidFill>
                  <a:schemeClr val="bg1"/>
                </a:solidFill>
              </a:rPr>
              <a:t>  The top 100 papers. Van Noorden R, Maher B, </a:t>
            </a:r>
            <a:r>
              <a:rPr lang="nl-NL" altLang="zh-TW" sz="1200" dirty="0" err="1">
                <a:solidFill>
                  <a:schemeClr val="bg1"/>
                </a:solidFill>
              </a:rPr>
              <a:t>Nuzzo</a:t>
            </a:r>
            <a:r>
              <a:rPr lang="nl-NL" altLang="zh-TW" sz="1200" dirty="0">
                <a:solidFill>
                  <a:schemeClr val="bg1"/>
                </a:solidFill>
              </a:rPr>
              <a:t> R. </a:t>
            </a:r>
            <a:r>
              <a:rPr lang="nl-NL" altLang="zh-TW" sz="1200" i="1" dirty="0">
                <a:solidFill>
                  <a:schemeClr val="bg1"/>
                </a:solidFill>
              </a:rPr>
              <a:t>Nature</a:t>
            </a:r>
            <a:r>
              <a:rPr lang="nl-NL" altLang="zh-TW" sz="1200" dirty="0">
                <a:solidFill>
                  <a:schemeClr val="bg1"/>
                </a:solidFill>
              </a:rPr>
              <a:t>. 2014 </a:t>
            </a:r>
            <a:r>
              <a:rPr lang="nl-NL" altLang="zh-TW" sz="1200" dirty="0" err="1">
                <a:solidFill>
                  <a:schemeClr val="bg1"/>
                </a:solidFill>
              </a:rPr>
              <a:t>Oct</a:t>
            </a:r>
            <a:r>
              <a:rPr lang="nl-NL" altLang="zh-TW" sz="1200" dirty="0">
                <a:solidFill>
                  <a:schemeClr val="bg1"/>
                </a:solidFill>
              </a:rPr>
              <a:t> 30;514(7524):550-3</a:t>
            </a:r>
            <a:endParaRPr kumimoji="1" lang="zh-TW" altLang="en-US" sz="1200" dirty="0">
              <a:solidFill>
                <a:schemeClr val="bg1"/>
              </a:solidFill>
            </a:endParaRPr>
          </a:p>
        </p:txBody>
      </p:sp>
    </p:spTree>
    <p:extLst>
      <p:ext uri="{BB962C8B-B14F-4D97-AF65-F5344CB8AC3E}">
        <p14:creationId xmlns:p14="http://schemas.microsoft.com/office/powerpoint/2010/main" val="3984378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55FC5C50-F11B-9C46-A961-D1E4E72DC00D}"/>
              </a:ext>
            </a:extLst>
          </p:cNvPr>
          <p:cNvPicPr>
            <a:picLocks noChangeAspect="1"/>
          </p:cNvPicPr>
          <p:nvPr/>
        </p:nvPicPr>
        <p:blipFill>
          <a:blip r:embed="rId2"/>
          <a:stretch>
            <a:fillRect/>
          </a:stretch>
        </p:blipFill>
        <p:spPr>
          <a:xfrm>
            <a:off x="0" y="405632"/>
            <a:ext cx="9144000" cy="6046735"/>
          </a:xfrm>
          <a:prstGeom prst="rect">
            <a:avLst/>
          </a:prstGeom>
        </p:spPr>
      </p:pic>
    </p:spTree>
    <p:extLst>
      <p:ext uri="{BB962C8B-B14F-4D97-AF65-F5344CB8AC3E}">
        <p14:creationId xmlns:p14="http://schemas.microsoft.com/office/powerpoint/2010/main" val="931767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Recap</a:t>
            </a:r>
            <a:endParaRPr kumimoji="1" lang="zh-TW" altLang="en-US" dirty="0"/>
          </a:p>
        </p:txBody>
      </p:sp>
      <p:sp>
        <p:nvSpPr>
          <p:cNvPr id="3" name="內容版面配置區 2"/>
          <p:cNvSpPr>
            <a:spLocks noGrp="1"/>
          </p:cNvSpPr>
          <p:nvPr>
            <p:ph idx="1"/>
          </p:nvPr>
        </p:nvSpPr>
        <p:spPr/>
        <p:txBody>
          <a:bodyPr/>
          <a:lstStyle/>
          <a:p>
            <a:r>
              <a:rPr kumimoji="1" lang="en-US" altLang="zh-TW" dirty="0"/>
              <a:t>How to use sampling to enrich signal-to-noise ratio?</a:t>
            </a:r>
          </a:p>
          <a:p>
            <a:r>
              <a:rPr kumimoji="1" lang="en-US" altLang="zh-TW" dirty="0"/>
              <a:t>Which alignment should I use?</a:t>
            </a:r>
            <a:endParaRPr kumimoji="1" lang="zh-TW" altLang="en-US" dirty="0"/>
          </a:p>
        </p:txBody>
      </p:sp>
    </p:spTree>
    <p:extLst>
      <p:ext uri="{BB962C8B-B14F-4D97-AF65-F5344CB8AC3E}">
        <p14:creationId xmlns:p14="http://schemas.microsoft.com/office/powerpoint/2010/main" val="3381049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CA6A421C-BA6E-5B44-B713-DA51EB60CE1A}"/>
              </a:ext>
            </a:extLst>
          </p:cNvPr>
          <p:cNvSpPr>
            <a:spLocks noGrp="1"/>
          </p:cNvSpPr>
          <p:nvPr>
            <p:ph type="title"/>
          </p:nvPr>
        </p:nvSpPr>
        <p:spPr/>
        <p:txBody>
          <a:bodyPr/>
          <a:lstStyle/>
          <a:p>
            <a:r>
              <a:rPr lang="en-US" dirty="0"/>
              <a:t>Boosting Felsenstein Phylogenetic Bootstrap</a:t>
            </a:r>
          </a:p>
        </p:txBody>
      </p:sp>
      <p:sp>
        <p:nvSpPr>
          <p:cNvPr id="4" name="內容版面配置區 3">
            <a:extLst>
              <a:ext uri="{FF2B5EF4-FFF2-40B4-BE49-F238E27FC236}">
                <a16:creationId xmlns:a16="http://schemas.microsoft.com/office/drawing/2014/main" id="{B5315983-8EA1-B642-A61B-41644F9DA0AA}"/>
              </a:ext>
            </a:extLst>
          </p:cNvPr>
          <p:cNvSpPr>
            <a:spLocks noGrp="1"/>
          </p:cNvSpPr>
          <p:nvPr>
            <p:ph idx="1"/>
          </p:nvPr>
        </p:nvSpPr>
        <p:spPr>
          <a:xfrm>
            <a:off x="628650" y="1562986"/>
            <a:ext cx="7886700" cy="1371599"/>
          </a:xfrm>
        </p:spPr>
        <p:txBody>
          <a:bodyPr>
            <a:normAutofit fontScale="85000" lnSpcReduction="20000"/>
          </a:bodyPr>
          <a:lstStyle/>
          <a:p>
            <a:r>
              <a:rPr lang="en-US" altLang="zh-TW" sz="2000" i="1" dirty="0"/>
              <a:t>transfer distance</a:t>
            </a:r>
            <a:r>
              <a:rPr lang="en-US" altLang="zh-TW" sz="2000" dirty="0"/>
              <a:t>, (</a:t>
            </a:r>
            <a:r>
              <a:rPr lang="en-US" altLang="zh-TW" sz="2000" dirty="0" err="1"/>
              <a:t>b,b</a:t>
            </a:r>
            <a:r>
              <a:rPr lang="en-US" altLang="zh-TW" sz="2000" dirty="0"/>
              <a:t>*) :  a branch b of the reference tree T and a branch b* of a bootstrap tree T* is equal to the number of taxa that must be transferred (or removed), in order to make both branches identical</a:t>
            </a:r>
          </a:p>
          <a:p>
            <a:r>
              <a:rPr lang="en-US" altLang="zh-TW" sz="2000" dirty="0"/>
              <a:t>Felsenstein (FBP) and transfer (TBE) bootstrap supports on the same tree with 9,147 HIV-1M pol sequences</a:t>
            </a:r>
            <a:endParaRPr lang="en-US" sz="2000" dirty="0"/>
          </a:p>
        </p:txBody>
      </p:sp>
      <p:sp>
        <p:nvSpPr>
          <p:cNvPr id="5" name="矩形 4">
            <a:extLst>
              <a:ext uri="{FF2B5EF4-FFF2-40B4-BE49-F238E27FC236}">
                <a16:creationId xmlns:a16="http://schemas.microsoft.com/office/drawing/2014/main" id="{A2CFB754-67C6-BB42-AB70-75C892547A3F}"/>
              </a:ext>
            </a:extLst>
          </p:cNvPr>
          <p:cNvSpPr/>
          <p:nvPr/>
        </p:nvSpPr>
        <p:spPr>
          <a:xfrm>
            <a:off x="-1" y="6538640"/>
            <a:ext cx="9144000" cy="307777"/>
          </a:xfrm>
          <a:prstGeom prst="rect">
            <a:avLst/>
          </a:prstGeom>
        </p:spPr>
        <p:txBody>
          <a:bodyPr wrap="square">
            <a:spAutoFit/>
          </a:bodyPr>
          <a:lstStyle/>
          <a:p>
            <a:pPr algn="r" fontAlgn="base"/>
            <a:r>
              <a:rPr lang="en-US" altLang="zh-TW" sz="1400" dirty="0">
                <a:solidFill>
                  <a:schemeClr val="bg1"/>
                </a:solidFill>
              </a:rPr>
              <a:t>Lemoine, F. et al. Renewing </a:t>
            </a:r>
            <a:r>
              <a:rPr lang="en-US" altLang="zh-TW" sz="1400" dirty="0" err="1">
                <a:solidFill>
                  <a:schemeClr val="bg1"/>
                </a:solidFill>
              </a:rPr>
              <a:t>Felsenstein’s</a:t>
            </a:r>
            <a:r>
              <a:rPr lang="en-US" altLang="zh-TW" sz="1400" dirty="0">
                <a:solidFill>
                  <a:schemeClr val="bg1"/>
                </a:solidFill>
              </a:rPr>
              <a:t> phylogenetic bootstrap in the era of big data. </a:t>
            </a:r>
            <a:r>
              <a:rPr lang="en-US" altLang="zh-TW" sz="1400" i="1" dirty="0">
                <a:solidFill>
                  <a:schemeClr val="bg1"/>
                </a:solidFill>
              </a:rPr>
              <a:t>Nature</a:t>
            </a:r>
            <a:r>
              <a:rPr lang="en-US" altLang="zh-TW" sz="1400" dirty="0">
                <a:solidFill>
                  <a:schemeClr val="bg1"/>
                </a:solidFill>
              </a:rPr>
              <a:t> 556, 452–456 (2018).</a:t>
            </a:r>
          </a:p>
        </p:txBody>
      </p:sp>
      <p:pic>
        <p:nvPicPr>
          <p:cNvPr id="6" name="圖片 5">
            <a:extLst>
              <a:ext uri="{FF2B5EF4-FFF2-40B4-BE49-F238E27FC236}">
                <a16:creationId xmlns:a16="http://schemas.microsoft.com/office/drawing/2014/main" id="{11601A9D-1F5B-E149-8221-F347ECF086DA}"/>
              </a:ext>
            </a:extLst>
          </p:cNvPr>
          <p:cNvPicPr>
            <a:picLocks noChangeAspect="1"/>
          </p:cNvPicPr>
          <p:nvPr/>
        </p:nvPicPr>
        <p:blipFill>
          <a:blip r:embed="rId2"/>
          <a:stretch>
            <a:fillRect/>
          </a:stretch>
        </p:blipFill>
        <p:spPr>
          <a:xfrm>
            <a:off x="1646717" y="2934585"/>
            <a:ext cx="5850565" cy="3321931"/>
          </a:xfrm>
          <a:prstGeom prst="rect">
            <a:avLst/>
          </a:prstGeom>
        </p:spPr>
      </p:pic>
    </p:spTree>
    <p:extLst>
      <p:ext uri="{BB962C8B-B14F-4D97-AF65-F5344CB8AC3E}">
        <p14:creationId xmlns:p14="http://schemas.microsoft.com/office/powerpoint/2010/main" val="3115397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64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is-IS" altLang="zh-TW" sz="3600" dirty="0"/>
              <a:t>Felsenstein, J. </a:t>
            </a:r>
            <a:r>
              <a:rPr lang="is-IS" altLang="zh-TW" sz="3600" i="1" dirty="0"/>
              <a:t>Evolution</a:t>
            </a:r>
            <a:r>
              <a:rPr lang="is-IS" altLang="zh-TW" sz="3600" dirty="0"/>
              <a:t> </a:t>
            </a:r>
            <a:r>
              <a:rPr lang="is-IS" altLang="zh-TW" sz="3600" b="1" dirty="0"/>
              <a:t>39</a:t>
            </a:r>
            <a:r>
              <a:rPr lang="is-IS" altLang="zh-TW" sz="3600" dirty="0"/>
              <a:t>, 783–791 (1985).</a:t>
            </a:r>
            <a:endParaRPr kumimoji="1" lang="zh-TW" altLang="en-US" sz="3200" dirty="0"/>
          </a:p>
        </p:txBody>
      </p:sp>
      <p:sp>
        <p:nvSpPr>
          <p:cNvPr id="3" name="內容版面配置區 2"/>
          <p:cNvSpPr>
            <a:spLocks noGrp="1"/>
          </p:cNvSpPr>
          <p:nvPr>
            <p:ph idx="1"/>
          </p:nvPr>
        </p:nvSpPr>
        <p:spPr/>
        <p:txBody>
          <a:bodyPr>
            <a:normAutofit/>
          </a:bodyPr>
          <a:lstStyle/>
          <a:p>
            <a:pPr marL="0" indent="0">
              <a:buNone/>
            </a:pPr>
            <a:r>
              <a:rPr lang="en-US" altLang="zh-TW" sz="2400" dirty="0" err="1">
                <a:latin typeface="+mn-lt"/>
              </a:rPr>
              <a:t>Felsenstein</a:t>
            </a:r>
            <a:r>
              <a:rPr lang="en-US" altLang="zh-TW" sz="2400" dirty="0">
                <a:latin typeface="+mn-lt"/>
              </a:rPr>
              <a:t> says that the concept of the bootstrap, devised in 1979 by Bradley </a:t>
            </a:r>
            <a:r>
              <a:rPr lang="en-US" altLang="zh-TW" sz="2400" dirty="0" err="1">
                <a:latin typeface="+mn-lt"/>
              </a:rPr>
              <a:t>Efron</a:t>
            </a:r>
            <a:r>
              <a:rPr lang="en-US" altLang="zh-TW" sz="2400" dirty="0">
                <a:latin typeface="+mn-lt"/>
              </a:rPr>
              <a:t>, a statistician at Stanford University in California, was much more fundamental than his work. But applying the method to a biological problem means it is cited by a much larger pool of researchers. His high citation count is also a consequence of how busy he was at the time, he says: he crammed everything into one paper rather than publishing multiple papers on the topic, which might have diluted the number of citations each one received. “I was unable to go off and write four more papers on the same thing,” he says. “I was too swamped to do that, not too principled.”</a:t>
            </a:r>
            <a:endParaRPr kumimoji="1" lang="zh-TW" altLang="en-US" sz="2400" dirty="0">
              <a:latin typeface="+mn-lt"/>
            </a:endParaRPr>
          </a:p>
        </p:txBody>
      </p:sp>
      <p:sp>
        <p:nvSpPr>
          <p:cNvPr id="4" name="文字方塊 3"/>
          <p:cNvSpPr txBox="1"/>
          <p:nvPr/>
        </p:nvSpPr>
        <p:spPr>
          <a:xfrm>
            <a:off x="2510133" y="6548727"/>
            <a:ext cx="6633867" cy="276999"/>
          </a:xfrm>
          <a:prstGeom prst="rect">
            <a:avLst/>
          </a:prstGeom>
          <a:noFill/>
        </p:spPr>
        <p:txBody>
          <a:bodyPr wrap="none" rtlCol="0">
            <a:spAutoFit/>
          </a:bodyPr>
          <a:lstStyle/>
          <a:p>
            <a:pPr algn="r"/>
            <a:r>
              <a:rPr lang="nl-NL" altLang="zh-TW" sz="1200" dirty="0">
                <a:solidFill>
                  <a:schemeClr val="bg1"/>
                </a:solidFill>
              </a:rPr>
              <a:t>Credit </a:t>
            </a:r>
            <a:r>
              <a:rPr lang="nl-NL" altLang="zh-TW" sz="1200" dirty="0" err="1">
                <a:solidFill>
                  <a:schemeClr val="bg1"/>
                </a:solidFill>
              </a:rPr>
              <a:t>by</a:t>
            </a:r>
            <a:r>
              <a:rPr lang="nl-NL" altLang="zh-TW" sz="1200" dirty="0">
                <a:solidFill>
                  <a:schemeClr val="bg1"/>
                </a:solidFill>
              </a:rPr>
              <a:t>  The top 100 papers. Van Noorden R, Maher B, </a:t>
            </a:r>
            <a:r>
              <a:rPr lang="nl-NL" altLang="zh-TW" sz="1200" dirty="0" err="1">
                <a:solidFill>
                  <a:schemeClr val="bg1"/>
                </a:solidFill>
              </a:rPr>
              <a:t>Nuzzo</a:t>
            </a:r>
            <a:r>
              <a:rPr lang="nl-NL" altLang="zh-TW" sz="1200" dirty="0">
                <a:solidFill>
                  <a:schemeClr val="bg1"/>
                </a:solidFill>
              </a:rPr>
              <a:t> R. </a:t>
            </a:r>
            <a:r>
              <a:rPr lang="nl-NL" altLang="zh-TW" sz="1200" i="1" dirty="0">
                <a:solidFill>
                  <a:schemeClr val="bg1"/>
                </a:solidFill>
              </a:rPr>
              <a:t>Nature</a:t>
            </a:r>
            <a:r>
              <a:rPr lang="nl-NL" altLang="zh-TW" sz="1200" dirty="0">
                <a:solidFill>
                  <a:schemeClr val="bg1"/>
                </a:solidFill>
              </a:rPr>
              <a:t>. 2014 </a:t>
            </a:r>
            <a:r>
              <a:rPr lang="nl-NL" altLang="zh-TW" sz="1200" dirty="0" err="1">
                <a:solidFill>
                  <a:schemeClr val="bg1"/>
                </a:solidFill>
              </a:rPr>
              <a:t>Oct</a:t>
            </a:r>
            <a:r>
              <a:rPr lang="nl-NL" altLang="zh-TW" sz="1200" dirty="0">
                <a:solidFill>
                  <a:schemeClr val="bg1"/>
                </a:solidFill>
              </a:rPr>
              <a:t> 30;514(7524):550-3</a:t>
            </a:r>
            <a:endParaRPr kumimoji="1" lang="zh-TW" altLang="en-US" sz="1200" dirty="0">
              <a:solidFill>
                <a:schemeClr val="bg1"/>
              </a:solidFill>
            </a:endParaRPr>
          </a:p>
        </p:txBody>
      </p:sp>
    </p:spTree>
    <p:extLst>
      <p:ext uri="{BB962C8B-B14F-4D97-AF65-F5344CB8AC3E}">
        <p14:creationId xmlns:p14="http://schemas.microsoft.com/office/powerpoint/2010/main" val="1149434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GB" altLang="zh-TW" sz="3200"/>
              <a:t>Reliability of phylogenetic trees:  the bootstrap</a:t>
            </a:r>
            <a:endParaRPr kumimoji="1" lang="zh-TW" altLang="en-US" sz="2800" dirty="0"/>
          </a:p>
        </p:txBody>
      </p:sp>
      <p:sp>
        <p:nvSpPr>
          <p:cNvPr id="111619" name="Rectangle 3"/>
          <p:cNvSpPr>
            <a:spLocks noGrp="1" noChangeArrowheads="1"/>
          </p:cNvSpPr>
          <p:nvPr>
            <p:ph idx="1"/>
          </p:nvPr>
        </p:nvSpPr>
        <p:spPr/>
        <p:txBody>
          <a:bodyPr>
            <a:normAutofit fontScale="92500" lnSpcReduction="20000"/>
          </a:bodyPr>
          <a:lstStyle/>
          <a:p>
            <a:r>
              <a:rPr lang="en-GB" altLang="zh-TW" sz="2400" dirty="0"/>
              <a:t>The phylogenetic information expressed by an </a:t>
            </a:r>
            <a:r>
              <a:rPr lang="en-GB" altLang="zh-TW" sz="2400" dirty="0" err="1"/>
              <a:t>unrooted</a:t>
            </a:r>
            <a:r>
              <a:rPr lang="en-GB" altLang="zh-TW" sz="2400" dirty="0"/>
              <a:t> tree resides entirely in its internal branches.</a:t>
            </a:r>
          </a:p>
          <a:p>
            <a:endParaRPr lang="en-GB" altLang="zh-TW" sz="2400" dirty="0"/>
          </a:p>
          <a:p>
            <a:endParaRPr lang="en-GB" altLang="zh-TW" sz="2400" dirty="0"/>
          </a:p>
          <a:p>
            <a:endParaRPr lang="en-GB" altLang="zh-TW" sz="2400" dirty="0"/>
          </a:p>
          <a:p>
            <a:endParaRPr lang="en-GB" altLang="zh-TW" sz="2400" dirty="0"/>
          </a:p>
          <a:p>
            <a:endParaRPr lang="en-GB" altLang="zh-TW" sz="2400" dirty="0"/>
          </a:p>
          <a:p>
            <a:endParaRPr lang="en-GB" altLang="zh-TW" sz="2400" dirty="0"/>
          </a:p>
          <a:p>
            <a:r>
              <a:rPr lang="en-GB" altLang="zh-TW" sz="2400" dirty="0"/>
              <a:t>The tree shape can be deduced from the list of its internal branches.</a:t>
            </a:r>
          </a:p>
          <a:p>
            <a:r>
              <a:rPr lang="en-GB" altLang="zh-TW" sz="2400" dirty="0"/>
              <a:t>Testing the reliability of a tree = testing the reliability of each internal branch.</a:t>
            </a:r>
          </a:p>
        </p:txBody>
      </p:sp>
      <p:pic>
        <p:nvPicPr>
          <p:cNvPr id="1116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75314" y="2655024"/>
            <a:ext cx="3793372" cy="1863187"/>
          </a:xfrm>
          <a:prstGeom prst="rect">
            <a:avLst/>
          </a:prstGeom>
          <a:solidFill>
            <a:schemeClr val="bg1"/>
          </a:solidFill>
          <a:ln>
            <a:noFill/>
          </a:ln>
        </p:spPr>
      </p:pic>
      <p:sp>
        <p:nvSpPr>
          <p:cNvPr id="6" name="文字方塊 5"/>
          <p:cNvSpPr txBox="1"/>
          <p:nvPr/>
        </p:nvSpPr>
        <p:spPr>
          <a:xfrm>
            <a:off x="6851392" y="6546678"/>
            <a:ext cx="2296206" cy="276999"/>
          </a:xfrm>
          <a:prstGeom prst="rect">
            <a:avLst/>
          </a:prstGeom>
          <a:noFill/>
        </p:spPr>
        <p:txBody>
          <a:bodyPr wrap="none" rtlCol="0">
            <a:spAutoFit/>
          </a:bodyPr>
          <a:lstStyle/>
          <a:p>
            <a:pPr algn="r"/>
            <a:r>
              <a:rPr kumimoji="1" lang="en-US" altLang="zh-TW" sz="1200" dirty="0">
                <a:solidFill>
                  <a:schemeClr val="bg1"/>
                </a:solidFill>
              </a:rPr>
              <a:t>Adapted from  Cedric </a:t>
            </a:r>
            <a:r>
              <a:rPr kumimoji="1" lang="en-US" altLang="zh-TW" sz="1200" dirty="0" err="1">
                <a:solidFill>
                  <a:schemeClr val="bg1"/>
                </a:solidFill>
              </a:rPr>
              <a:t>Notredame</a:t>
            </a:r>
            <a:endParaRPr kumimoji="1" lang="zh-TW" altLang="en-US" sz="1200" dirty="0">
              <a:solidFill>
                <a:schemeClr val="bg1"/>
              </a:solidFill>
            </a:endParaRPr>
          </a:p>
        </p:txBody>
      </p:sp>
    </p:spTree>
    <p:extLst>
      <p:ext uri="{BB962C8B-B14F-4D97-AF65-F5344CB8AC3E}">
        <p14:creationId xmlns:p14="http://schemas.microsoft.com/office/powerpoint/2010/main" val="312355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BF85C-C0B6-DA48-AB50-C998F15E3A17}"/>
              </a:ext>
            </a:extLst>
          </p:cNvPr>
          <p:cNvSpPr>
            <a:spLocks noGrp="1"/>
          </p:cNvSpPr>
          <p:nvPr>
            <p:ph type="title"/>
          </p:nvPr>
        </p:nvSpPr>
        <p:spPr/>
        <p:txBody>
          <a:bodyPr>
            <a:normAutofit/>
          </a:bodyPr>
          <a:lstStyle/>
          <a:p>
            <a:r>
              <a:rPr lang="en-US" sz="2800" dirty="0"/>
              <a:t>Stage 5: Evaluating trees: bootstrapping</a:t>
            </a:r>
          </a:p>
        </p:txBody>
      </p:sp>
      <p:sp>
        <p:nvSpPr>
          <p:cNvPr id="3" name="Content Placeholder 2">
            <a:extLst>
              <a:ext uri="{FF2B5EF4-FFF2-40B4-BE49-F238E27FC236}">
                <a16:creationId xmlns:a16="http://schemas.microsoft.com/office/drawing/2014/main" id="{2D323A48-7D1D-124A-92A5-0059DF5923A8}"/>
              </a:ext>
            </a:extLst>
          </p:cNvPr>
          <p:cNvSpPr>
            <a:spLocks noGrp="1"/>
          </p:cNvSpPr>
          <p:nvPr>
            <p:ph idx="1"/>
          </p:nvPr>
        </p:nvSpPr>
        <p:spPr/>
        <p:txBody>
          <a:bodyPr>
            <a:normAutofit/>
          </a:bodyPr>
          <a:lstStyle/>
          <a:p>
            <a:pPr>
              <a:lnSpc>
                <a:spcPct val="100000"/>
              </a:lnSpc>
            </a:pPr>
            <a:r>
              <a:rPr lang="en-US" altLang="en-US" sz="2400" dirty="0">
                <a:latin typeface="+mn-lt"/>
                <a:cs typeface="Gill Sans MT"/>
              </a:rPr>
              <a:t>To bootstrap, make an artificial dataset obtained by randomly sampling columns from your multiple sequence alignment. Make the dataset the same size as the original. Do 100 (to 1,000) bootstrap replicates.</a:t>
            </a:r>
          </a:p>
          <a:p>
            <a:pPr>
              <a:lnSpc>
                <a:spcPct val="100000"/>
              </a:lnSpc>
            </a:pPr>
            <a:r>
              <a:rPr lang="en-US" altLang="en-US" sz="2400" dirty="0">
                <a:latin typeface="+mn-lt"/>
                <a:cs typeface="Gill Sans MT"/>
              </a:rPr>
              <a:t>Observe the percent of cases in which the assignment of clades in the original tree is supported by the bootstrap replicates. </a:t>
            </a:r>
          </a:p>
          <a:p>
            <a:pPr>
              <a:lnSpc>
                <a:spcPct val="100000"/>
              </a:lnSpc>
            </a:pPr>
            <a:r>
              <a:rPr lang="en-US" altLang="en-US" sz="2400" dirty="0">
                <a:latin typeface="+mn-lt"/>
                <a:cs typeface="Gill Sans MT"/>
              </a:rPr>
              <a:t>&gt;70% is sometimes considered significant.</a:t>
            </a:r>
          </a:p>
        </p:txBody>
      </p:sp>
    </p:spTree>
    <p:extLst>
      <p:ext uri="{BB962C8B-B14F-4D97-AF65-F5344CB8AC3E}">
        <p14:creationId xmlns:p14="http://schemas.microsoft.com/office/powerpoint/2010/main" val="132715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Bootstrap</a:t>
            </a:r>
          </a:p>
        </p:txBody>
      </p:sp>
      <p:pic>
        <p:nvPicPr>
          <p:cNvPr id="4" name="Picture 3" descr="Bootstrap.gif"/>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tretch>
            <a:fillRect/>
          </a:stretch>
        </p:blipFill>
        <p:spPr>
          <a:xfrm>
            <a:off x="746885" y="1301478"/>
            <a:ext cx="7650230" cy="5146519"/>
          </a:xfrm>
          <a:prstGeom prst="rect">
            <a:avLst/>
          </a:prstGeom>
          <a:noFill/>
        </p:spPr>
      </p:pic>
      <p:sp>
        <p:nvSpPr>
          <p:cNvPr id="5" name="Rectangle 4"/>
          <p:cNvSpPr/>
          <p:nvPr/>
        </p:nvSpPr>
        <p:spPr>
          <a:xfrm>
            <a:off x="0" y="6581001"/>
            <a:ext cx="9144000" cy="276999"/>
          </a:xfrm>
          <a:prstGeom prst="rect">
            <a:avLst/>
          </a:prstGeom>
        </p:spPr>
        <p:txBody>
          <a:bodyPr wrap="square">
            <a:spAutoFit/>
          </a:bodyPr>
          <a:lstStyle/>
          <a:p>
            <a:pPr algn="r"/>
            <a:r>
              <a:rPr lang="en-US" sz="1200" dirty="0">
                <a:solidFill>
                  <a:schemeClr val="bg1"/>
                </a:solidFill>
              </a:rPr>
              <a:t>http://</a:t>
            </a:r>
            <a:r>
              <a:rPr lang="en-US" sz="1200" dirty="0" err="1">
                <a:solidFill>
                  <a:schemeClr val="bg1"/>
                </a:solidFill>
              </a:rPr>
              <a:t>artedi.ebc.uu.se</a:t>
            </a:r>
            <a:r>
              <a:rPr lang="en-US" sz="1200" dirty="0">
                <a:solidFill>
                  <a:schemeClr val="bg1"/>
                </a:solidFill>
              </a:rPr>
              <a:t>/course/X3-2004/Phylogeny/Phylogeny-Credibility/Phylogeny-</a:t>
            </a:r>
            <a:r>
              <a:rPr lang="en-US" sz="1200" dirty="0" err="1">
                <a:solidFill>
                  <a:schemeClr val="bg1"/>
                </a:solidFill>
              </a:rPr>
              <a:t>Credibility.html</a:t>
            </a:r>
            <a:endParaRPr lang="en-US" sz="1200" dirty="0">
              <a:solidFill>
                <a:schemeClr val="bg1"/>
              </a:solidFill>
            </a:endParaRPr>
          </a:p>
        </p:txBody>
      </p:sp>
    </p:spTree>
    <p:extLst>
      <p:ext uri="{BB962C8B-B14F-4D97-AF65-F5344CB8AC3E}">
        <p14:creationId xmlns:p14="http://schemas.microsoft.com/office/powerpoint/2010/main" val="299317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GB" altLang="zh-TW" sz="4400" dirty="0"/>
              <a:t>Bootstrap procedure</a:t>
            </a:r>
            <a:endParaRPr kumimoji="1" lang="zh-TW" altLang="en-US" sz="2400" dirty="0"/>
          </a:p>
        </p:txBody>
      </p:sp>
      <p:sp>
        <p:nvSpPr>
          <p:cNvPr id="3" name="Content Placeholder 2">
            <a:extLst>
              <a:ext uri="{FF2B5EF4-FFF2-40B4-BE49-F238E27FC236}">
                <a16:creationId xmlns:a16="http://schemas.microsoft.com/office/drawing/2014/main" id="{BE9140FD-5720-1D4C-B2E5-8B667C874688}"/>
              </a:ext>
            </a:extLst>
          </p:cNvPr>
          <p:cNvSpPr>
            <a:spLocks noGrp="1"/>
          </p:cNvSpPr>
          <p:nvPr>
            <p:ph idx="1"/>
          </p:nvPr>
        </p:nvSpPr>
        <p:spPr>
          <a:xfrm>
            <a:off x="628650" y="1825625"/>
            <a:ext cx="7886700" cy="906817"/>
          </a:xfrm>
        </p:spPr>
        <p:txBody>
          <a:bodyPr/>
          <a:lstStyle/>
          <a:p>
            <a:r>
              <a:rPr lang="en-GB" altLang="zh-TW" sz="2400" dirty="0"/>
              <a:t>The support of each internal branch is expressed as percent of replicates.</a:t>
            </a:r>
          </a:p>
          <a:p>
            <a:endParaRPr lang="en-GB" altLang="zh-TW" sz="2400" dirty="0"/>
          </a:p>
        </p:txBody>
      </p:sp>
      <p:pic>
        <p:nvPicPr>
          <p:cNvPr id="112644" name="Picture 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610" y="2849562"/>
            <a:ext cx="7526781" cy="3174720"/>
          </a:xfrm>
          <a:prstGeom prst="rect">
            <a:avLst/>
          </a:prstGeom>
          <a:solidFill>
            <a:schemeClr val="bg1"/>
          </a:solidFill>
          <a:ln>
            <a:noFill/>
          </a:ln>
        </p:spPr>
      </p:pic>
      <p:sp>
        <p:nvSpPr>
          <p:cNvPr id="6" name="文字方塊 5"/>
          <p:cNvSpPr txBox="1"/>
          <p:nvPr/>
        </p:nvSpPr>
        <p:spPr>
          <a:xfrm>
            <a:off x="6851392" y="6546678"/>
            <a:ext cx="2296206" cy="276999"/>
          </a:xfrm>
          <a:prstGeom prst="rect">
            <a:avLst/>
          </a:prstGeom>
          <a:noFill/>
        </p:spPr>
        <p:txBody>
          <a:bodyPr wrap="none" rtlCol="0">
            <a:spAutoFit/>
          </a:bodyPr>
          <a:lstStyle/>
          <a:p>
            <a:pPr algn="r"/>
            <a:r>
              <a:rPr kumimoji="1" lang="en-US" altLang="zh-TW" sz="1200" dirty="0">
                <a:solidFill>
                  <a:schemeClr val="bg1"/>
                </a:solidFill>
              </a:rPr>
              <a:t>Adapted from  Cedric </a:t>
            </a:r>
            <a:r>
              <a:rPr kumimoji="1" lang="en-US" altLang="zh-TW" sz="1200" dirty="0" err="1">
                <a:solidFill>
                  <a:schemeClr val="bg1"/>
                </a:solidFill>
              </a:rPr>
              <a:t>Notredame</a:t>
            </a:r>
            <a:endParaRPr kumimoji="1" lang="zh-TW" altLang="en-US" sz="1200" dirty="0">
              <a:solidFill>
                <a:schemeClr val="bg1"/>
              </a:solidFill>
            </a:endParaRPr>
          </a:p>
        </p:txBody>
      </p:sp>
    </p:spTree>
    <p:extLst>
      <p:ext uri="{BB962C8B-B14F-4D97-AF65-F5344CB8AC3E}">
        <p14:creationId xmlns:p14="http://schemas.microsoft.com/office/powerpoint/2010/main" val="39083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ataScience_v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taScience_v1" id="{3DCF2B3C-A95E-CF48-BDC5-D908437C5F56}" vid="{DC20E4F4-2A5D-564D-8350-8425629AEC88}"/>
    </a:ext>
  </a:extLst>
</a:theme>
</file>

<file path=ppt/theme/theme2.xml><?xml version="1.0" encoding="utf-8"?>
<a:theme xmlns:a="http://schemas.openxmlformats.org/drawingml/2006/main" name="digitial_brow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gital_gre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gital_lightGre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dataScience_v1</Template>
  <TotalTime>3686</TotalTime>
  <Words>1943</Words>
  <Application>Microsoft Macintosh PowerPoint</Application>
  <PresentationFormat>如螢幕大小 (4:3)</PresentationFormat>
  <Paragraphs>186</Paragraphs>
  <Slides>43</Slides>
  <Notes>8</Notes>
  <HiddenSlides>0</HiddenSlides>
  <MMClips>0</MMClips>
  <ScaleCrop>false</ScaleCrop>
  <HeadingPairs>
    <vt:vector size="6" baseType="variant">
      <vt:variant>
        <vt:lpstr>使用字型</vt:lpstr>
      </vt:variant>
      <vt:variant>
        <vt:i4>6</vt:i4>
      </vt:variant>
      <vt:variant>
        <vt:lpstr>佈景主題</vt:lpstr>
      </vt:variant>
      <vt:variant>
        <vt:i4>5</vt:i4>
      </vt:variant>
      <vt:variant>
        <vt:lpstr>投影片標題</vt:lpstr>
      </vt:variant>
      <vt:variant>
        <vt:i4>43</vt:i4>
      </vt:variant>
    </vt:vector>
  </HeadingPairs>
  <TitlesOfParts>
    <vt:vector size="54" baseType="lpstr">
      <vt:lpstr>Noto Sans CJK TC Medium</vt:lpstr>
      <vt:lpstr>Noto Sans CJK TC Regular</vt:lpstr>
      <vt:lpstr>Arial</vt:lpstr>
      <vt:lpstr>Calibri</vt:lpstr>
      <vt:lpstr>Calibri Light</vt:lpstr>
      <vt:lpstr>Chalkduster</vt:lpstr>
      <vt:lpstr>dataScience_v1</vt:lpstr>
      <vt:lpstr>digitial_brown</vt:lpstr>
      <vt:lpstr>digital_green</vt:lpstr>
      <vt:lpstr>digital_lightGreen</vt:lpstr>
      <vt:lpstr>自訂設計</vt:lpstr>
      <vt:lpstr>08.1. Bootstrap</vt:lpstr>
      <vt:lpstr>Bootstrap</vt:lpstr>
      <vt:lpstr>Stage 5: Evaluating trees : bootstrapping</vt:lpstr>
      <vt:lpstr>Felsenstein, J. Evolution 39, 783–791 (1985).</vt:lpstr>
      <vt:lpstr>Felsenstein, J. Evolution 39, 783–791 (1985).</vt:lpstr>
      <vt:lpstr>Reliability of phylogenetic trees:  the bootstrap</vt:lpstr>
      <vt:lpstr>Stage 5: Evaluating trees: bootstrapping</vt:lpstr>
      <vt:lpstr>Bootstrap</vt:lpstr>
      <vt:lpstr>Bootstrap procedure</vt:lpstr>
      <vt:lpstr>"bootstrapped” tree</vt:lpstr>
      <vt:lpstr>MEGA trees display bootstrap values</vt:lpstr>
      <vt:lpstr>Bootstrap procedure : properties</vt:lpstr>
      <vt:lpstr>Supermatrix vs supertree</vt:lpstr>
      <vt:lpstr>Single-gene data sets generate multiple, robustly supported alternative topologies.</vt:lpstr>
      <vt:lpstr>Concatenation</vt:lpstr>
      <vt:lpstr>Incorporating alignment uncertainty into Felsenstein’s phylogenetic bootstrap to improve its reliability</vt:lpstr>
      <vt:lpstr>PowerPoint 簡報</vt:lpstr>
      <vt:lpstr>PowerPoint 簡報</vt:lpstr>
      <vt:lpstr>Which MSA Method ?</vt:lpstr>
      <vt:lpstr>External alignment uncertainty</vt:lpstr>
      <vt:lpstr>PowerPoint 簡報</vt:lpstr>
      <vt:lpstr>YPL077C with six topologies</vt:lpstr>
      <vt:lpstr>Number of different tree topologies versus average bootstrap values measured across the seven individual aligners.</vt:lpstr>
      <vt:lpstr>Bootstrap vs Yeast tree</vt:lpstr>
      <vt:lpstr>FP vs TP of the individual aligners </vt:lpstr>
      <vt:lpstr>Super Multiple Sequence Alignment (SuperMSA)</vt:lpstr>
      <vt:lpstr>Multiple Sequence Alignment Averaging Improves Phylogeny Reconstruction – Systematic biology 2018</vt:lpstr>
      <vt:lpstr>SuperMSA vs SuperMSA?</vt:lpstr>
      <vt:lpstr>FP vs TP of the individual aligners</vt:lpstr>
      <vt:lpstr>Independently and Identically Distribution (i.i.d.)</vt:lpstr>
      <vt:lpstr>pSMSA &amp; wpSMSA</vt:lpstr>
      <vt:lpstr>PowerPoint 簡報</vt:lpstr>
      <vt:lpstr>Alternative sampling procedures. </vt:lpstr>
      <vt:lpstr>Average bootstrap, AUC values and the number of TPs for 10 and 25 accepted FPs of each method</vt:lpstr>
      <vt:lpstr>The bootstrap of wpSMSA versus the average bootstrap of individual aligners.</vt:lpstr>
      <vt:lpstr>PowerPoint 簡報</vt:lpstr>
      <vt:lpstr>The average bootstrap and AUC (red line) of concatenating different number of aligners. </vt:lpstr>
      <vt:lpstr>PowerPoint 簡報</vt:lpstr>
      <vt:lpstr>PowerPoint 簡報</vt:lpstr>
      <vt:lpstr>PowerPoint 簡報</vt:lpstr>
      <vt:lpstr>Recap</vt:lpstr>
      <vt:lpstr>Boosting Felsenstein Phylogenetic Bootstrap</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Jia-Ming CHANG</dc:creator>
  <cp:lastModifiedBy>Jia-Ming Chang</cp:lastModifiedBy>
  <cp:revision>344</cp:revision>
  <dcterms:created xsi:type="dcterms:W3CDTF">2016-06-08T02:32:43Z</dcterms:created>
  <dcterms:modified xsi:type="dcterms:W3CDTF">2022-04-22T03:54:19Z</dcterms:modified>
</cp:coreProperties>
</file>